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0"/>
  </p:notesMasterIdLst>
  <p:sldIdLst>
    <p:sldId id="257" r:id="rId2"/>
    <p:sldId id="331" r:id="rId3"/>
    <p:sldId id="377" r:id="rId4"/>
    <p:sldId id="378" r:id="rId5"/>
    <p:sldId id="379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5" r:id="rId39"/>
    <p:sldId id="366" r:id="rId40"/>
    <p:sldId id="367" r:id="rId41"/>
    <p:sldId id="368" r:id="rId42"/>
    <p:sldId id="369" r:id="rId43"/>
    <p:sldId id="371" r:id="rId44"/>
    <p:sldId id="372" r:id="rId45"/>
    <p:sldId id="373" r:id="rId46"/>
    <p:sldId id="374" r:id="rId47"/>
    <p:sldId id="375" r:id="rId48"/>
    <p:sldId id="376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777F86-1AD3-E745-8504-58BCD5495FDB}">
          <p14:sldIdLst>
            <p14:sldId id="257"/>
            <p14:sldId id="331"/>
            <p14:sldId id="377"/>
            <p14:sldId id="378"/>
            <p14:sldId id="379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5"/>
            <p14:sldId id="366"/>
            <p14:sldId id="367"/>
            <p14:sldId id="368"/>
            <p14:sldId id="369"/>
            <p14:sldId id="371"/>
            <p14:sldId id="372"/>
            <p14:sldId id="373"/>
            <p14:sldId id="374"/>
            <p14:sldId id="375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2B822C"/>
    <a:srgbClr val="4F7C32"/>
    <a:srgbClr val="00E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25"/>
    <p:restoredTop sz="91400"/>
  </p:normalViewPr>
  <p:slideViewPr>
    <p:cSldViewPr snapToGrid="0" snapToObjects="1">
      <p:cViewPr>
        <p:scale>
          <a:sx n="83" d="100"/>
          <a:sy n="83" d="100"/>
        </p:scale>
        <p:origin x="4288" y="15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2744 739 7569,'-22'-28'73,"8"-1"1,1 3-1,4 2 1,-4 5 156,-1 3 0,-8 3 0,-6 4 0,-9 4 0,-5 7 0,-6 6 1,-5 8-1,-8 6 0,-3 6 0,-3 4 0,3 1 0,0 0 0,4 0 1,3-1-42,5-2 1,11-2 0,11 1 0,7-1 0,2 1 0,5-3 0,5 0 0,6-3-1,4 3-225,1 0 1,9 1-1,10-1 1,14-4-1,12-2 1,10-2-1,8-3-10,8 0 0,-28-10 1,1-1-1,0 1 1,1 0-1,0 0 1,1 2-1,0 1 0,-2 0 1,-1 1-1,0 1 1,-3-1-1,0 1 1,33 10-51,-10 4 1,-5 3 0,-15 1 0,-8 1 0,-10-1-1,-11 2 205,-7 3 1,-9-3 0,-7 5-1,-12-2 1,-10 2 0,-14 1-1,-10 2 30,-10-1 1,29-17-1,-2-1 1,0-2 0,0-2-1,0 0 1,-1 0 0,-1-1-1,1-1 1,-2 0 0,0-1-1,0-1 1,1 0 118,0 1 1,1-2 0,-35 1-1,7 2 1,9-5 0,9-5-1,13-1-548,9-2 1,3-2 0,10-3-1,6-4 1,5-5 0,4-4-1,6-1-1609,7 2 1,8 6 0,11 3 1898,5 2 0,3-6 0,2 5 0</inkml:trace>
  <inkml:trace contextRef="#ctx0" brushRef="#br0">3171 1919 7569,'14'-8'100,"0"0"0,2 5 1,2-3-1,2 0 1,1-2-1,-1 1 0,-1 0 1,2-1-1,1-3 1,2-2-1,-1-1 1,2-2-1,4-1 0,3-4 1,1-1-1,-3-2 291,-5 2 1,0-3-1,-7 4 1,-4 1-1,-3-2 1,-2 1-430,-1 1 1,-1-4-1,-7 5 1,0 2-1,-2 2 1,-4 4-1,-9 3-118,-7 2 1,-4 1-1,-4 5 1,-4 0 0,-4 2-1,-3 3 1,0 6 127,3 6 0,-1 5 0,4 7 0,0-1 0,2 0 1,6 1 207,7-1 0,6 5 0,4 1 1,5-3-1,4-1 0,4-3 1,6-2 1,10-1 0,7-7 0,4 1 0,3-6 0,5-4 0,4-1 0,6-4-320,4-2 1,-3-1-1,0 0 1,-3 0-1,-1 0 1,-2 0-776,-2 0 1,2-4 0,-10-1 912,-1 2 0,-2-5 0,-2 0 0</inkml:trace>
  <inkml:trace contextRef="#ctx0" brushRef="#br0">4010 1919 7569,'14'-14'274,"0"1"1,0 2-1,1 0 1,-1-3-1,2-5 1,1-1 67,2-1 0,6-6 0,-3 0 1,2-4-1,0-2 0,1-4 1,2-4-201,1-5 0,-4-7 0,-2 0 0,-1-3 0,-4-6 1,-1-4-1,-2-4-233,0-1 0,-6 5 0,-3 1 0,-3 3 0,-4 7 0,-3 8-41,-4 7 0,-5 7 1,-5 9-1,-3 7 0,-2 6 1,0 6 210,-1 4 1,-2 13-1,-1 9 1,-1 9-1,2 9 1,2 7-1,3 6 1,1 7-10,4 7 0,1 0 1,4 10-1,2-2 1,5 1-1,4 0 22,1 0 0,1-4 1,4-5-1,6-6 1,5-6-1,4-7-104,3-3 0,0-4 1,6-5-1,1-8 0,1-5 1,4-5-4,1-1 1,1-8 0,2-3 0,-1-5-1,0-5 1,2-5 0,-1-4 0,2-5 44,-1-5 0,-7-4 0,0-4 0,-3-2 0,-2-3 0,-1-2-58,-3-2 1,-5 4 0,-8 3 0,-3 1 0,-2-1 0,-4 3-31,-5 1 1,-5 6 0,-8 3 0,-1 4 0,-4 4 0,-1 2 0,-3 4 74,-2 2 1,3 5 0,2 6 0,1 8-1,4 8 1,1 5 0,4 2 112,2-1 1,4 5 0,6 2-1,0 0 1,1 1 0,4-1-18,5 0 1,4-2-1,5-5 1,3-1 0,2-2-1,-1-2-213,3-3 0,0-1 0,4-6 0,2-2 0,1-3 0,-3-1 0,-3 0-413,-3-1 0,-1 0 1,4-2-1,-1 2 1,-4 0-1,0 1 1,-2-4 512,1-2 0,4 6 0,-3 1 0</inkml:trace>
  <inkml:trace contextRef="#ctx0" brushRef="#br0">5574 1692 7569,'-7'-19'17,"-2"1"1,-5 4-1,-4 5 1,-1 2-1,2 4 377,1 2 0,-4 2 0,-2 4 0,-2 4 0,2 4 0,0 1 1,3 2-141,3 3 0,0 2 0,11 5 0,2 1 0,2 3 0,1-1 0,1-2-216,4-4 1,4-1 0,9 2-1,2-5 1,2-3 0,4-2 0,1-1-181,1-4 1,2-2-1,2-7 1,1 0 0,-2-2-1,-1-3 105,-1-4 0,1-10 0,0-5 0,0-4 0,-3-6 0,-2-3 0,-1-5 41,-1 0 0,-5-12 1,1-4-1,-3-5 1,-4-7-1,-1-4 1,-3-5-52,-2 0 0,-1 38 1,0 0-1,0-34 0,-2 7 1,-3 12-1,-5 11 244,-4 11 1,-4 10-1,-1 7 1,0 6-1,-1 6 1,1 6-41,0 9 0,0 7 1,1 16-1,4 7 1,4 6-1,5 6 0,5 2-131,4-2 0,5 5 0,4-4 0,2 4 0,1-2 0,1-1 0,-2-2-92,1 0 0,-2-6 0,-5 2 0,0-4 0,1-3 0,-3-2-293,-2-1 1,-2-6 0,-5 1 0,1-3 0,0-2 0,-4 1-296,-5-1 0,2-6 0,-5-1 0,0-2 0,0 0 654,-3-2 0,-8-7 0,-3-4 0</inkml:trace>
  <inkml:trace contextRef="#ctx0" brushRef="#br0">5787 1649 7569,'-14'-28'236,"6"1"1,3 3-1,5 5 1,5 3-1,6 4 1,8 1-1,9 3 2097,9 1-2237,-3 3 1,12-1 0,-1 0 0,2 2 0,3 2 0,-1 1-97,0 0 0,5 6 0,-3 2 0</inkml:trace>
  <inkml:trace contextRef="#ctx0" brushRef="#br0">2048 3241 7569,'0'-28'110,"0"11"0,0 7 0,0 12 0,-2 13 0,-1 12 0,-3 11 0,-2 13 0,-3 10 0,0 10 0,0 4 0,3 0 0,1 0 0,4-3 0,2-2 0,2-2 286,4-5 0,-2-8 0,5-4 0,0-4 0,0-4 1,1-5-566,-1-3 0,3-7 0,-6-6 0,0-3 0,1-6 1,2-9-137,0-7 1,5-13-1,-6-12 1,3-10-1,-2-8 1,-2-7 224,-3-7 0,-1 0 0,-4-8 1,-4-5-1,-7-6 0,4 37 0,-1-1 1,0-3-1,0 0 0,-1-3 0,0-1 104,0-4 1,0 0-1,-1 1 1,0 0-1,-2 2 1,-1 1-1,1 3 1,0 1 0,1 4-1,-1 2 1,-10-34 359,6 9 0,3 17 0,4 11 0,3 7 0,2 6-84,3 5 0,9 9 0,10 6 0,11 2 0,9 2 1,8 0-1,7 0-176,6 0 0,9 0 0,1 0 0,2 0 0,2 0 0,0 0 0,0 0-408,0 0 1,-6 6 0,-5 2-1,-6 2 1,-8-1 0,-7 4-2322,-6 4 2605,-9 5 0,-10 7 0,-7-1 0</inkml:trace>
  <inkml:trace contextRef="#ctx0" brushRef="#br0">1635 3526 7569,'-22'0'323,"10"-5"1,13 0 0,12 2 0,11 1-1,7 2 1,7-1 0,6-2-55,9-2 1,2-6 0,17 1-1,7-2 1,-36 5 0,0 1-1,-1 1 1,1 1 0,-1 1-1,0 1 1,35 0-848,-3 2 0,-4 0 1,-5 2-1,-8 3 578,-8 4 0,-5 16 0,-2 5 0</inkml:trace>
  <inkml:trace contextRef="#ctx0" brushRef="#br0">2702 3725 7569,'6'8'224,"2"6"1,6-2 0,-1 7 0,-2 4 0,-2 3 0,2 6 0,2 6 269,1 3 1,-4 0 0,-1-1 0,2-4 0,2-1 0,0-4-570,-4-1 1,4-8 0,-4-3 0,2-3 0,0-2-214,-1 0 1,-2-7 0,1-9-1,-4-10 1,-3-11 218,-2-3 1,0-4 0,0-4-1,0-3 1,0-5 0,0 0 122,0-1 1,0 2 0,1 3 0,2 5-1,4 5 1,0 2 0,5 4-137,0 2 0,9 1 1,1 6-1,2 2 0,1 3 1,3 2-1,4 3-364,-1 1 1,-1 8 0,-1 4 0,-1 2 0,1 4 445,-1 3 0,1-3 0,-1 5 0</inkml:trace>
  <inkml:trace contextRef="#ctx0" brushRef="#br0">3441 3867 7569,'-14'8'1,"-3"4"1,1-4 0,3 3-1,2 2 1,3 3 0,3 1-1,4 4 148,1 2 0,1 4 0,4 2 0,5-1 0,4-1 0,3-3 0,4-4 1,1 1 0,6-10 0,5 3 0,1-3 0,-1-3 0,2-3 0,-1-4 6,1-1 0,3 0 1,-3 0-1,0-1 1,-1-4-1,-4-6 64,-4-6 0,-3 1 0,-7-5 0,-3 2 0,-2-1 0,-3-2 0,-4-4 6,-2-1 1,-13 4 0,-3-1 0,-4-1 0,-2 0 0,-5-1 0,-6 4-399,-2 2 0,-5 5 0,5 7 0,2 2 0,1 3 0,3 3-320,3 5 0,4-2 0,7 6 0,2 4 0,3 3 0,2 3 492,2-2 0,9 5 0,3 0 0</inkml:trace>
  <inkml:trace contextRef="#ctx0" brushRef="#br0">4252 3838 7569,'7'-20'102,"1"10"1,-3 1-1,5 6 1,2 3 0,2 1-1,1 6 1,-3 5 319,-2 6 1,-2 12 0,-5 0 0,2 4 0,-2 6 0,0-1-235,2-1 0,-2 2 1,5-7-1,0-1 1,-1-2-1,5-4 1,0-2-262,2-5 1,-4-3 0,-1-3-1,2-4-58,2-4 1,0-7 0,-2-6-1,-3-7 1,0-6 0,-1-4 197,4-2 0,2-8 0,3-1 0,1-2 0,2 2 1,-1 1-1,-3 3-58,0 2 1,-1 8 0,-2 3 0,0 5 0,-3 4 0,1 7-34,-3 6 1,0 13-1,-7 11 1,1 6 0,2 4-1,2 0-34,-2 0 0,4 2 0,-1-6 0,2-1 0,3-4 0,2-4-30,1-5 0,0-5 1,2-4-1,1-5 0,4-4 1,-1-1-1,2-1 169,1-4 0,0-8 0,6-9 1,-2-3-1,-2-5 0,-2-2 0,3-3 201,1-2 0,1-6 0,0-1 0,-1 1 0,-3 7 1,-5 6 276,-3 6 1,-4 3 0,-1 9 0,-3 4 0,-1 9-220,-4 12 1,-6 9-1,-2 11 1,0 4-1,0 1 1,1 0-1,2 1-487,5 2 1,12-5 0,10-1 0,8-2 0,11-1 0,12-5-5637,8-7 5783,6-4 0,7-2 0,2 1 0</inkml:trace>
  <inkml:trace contextRef="#ctx0" brushRef="#br0">1664 5800 7569,'0'-41'144,"0"2"1,0 4 0,1 3-1,3 7 1,2 3 0,2 8-1,1 9 1,-1 16 0,-1 16-1,-3 17 1,1 16 0,-2 14-1,-1-33 1,-1 1 0,1 0 0,0 1 92,-1 0 1,2-1 0,2 0 0,1 0 0,-1-2 0,0 0 0,7 36 0,4-5 0,2-6 0,1-6-329,-2-6 1,3-13 0,1-2 0,0-8-1,1-8 1,-2-8 0,2-8-88,0-4 1,-3-5 0,4-7-1,-3-9 1,-1-8 0,0-7 141,0-9 0,5-11 0,-5-9 0,-2-2 0,-1-4 0,-2-5 0,-7 34 0,0-1 57,1-1 0,-2 0 0,0 0 1,-2 1-1,4-38 0,-2 9 0,-3 12 1,-1 12-1,-2 11 229,0 12 1,-2 15 0,-2 14-1,-4 16 1,0 14-165,3 10 1,3 9-1,4 9 1,3 0 0,6 4-1,6 2 1,7 1-172,3 0 1,1-6-1,2-4 1,3-5 0,5-7-1,3-8 1,0-7-108,-3-7 1,3-5-1,-3-9 1,2-3-1,-1-9 1,-2-7 25,-3-8 0,1-16 1,-3-5-1,1-9 0,-2-9 1,-2-2 352,-5-2 0,-9 4 0,-7-4 1,-1-5-1,-6-1 0,-4 0 1,-6 3 8,-4 3 1,-8-2 0,-2 12 0,-3 1 0,1 4 0,3 5 0,2 9-1344,2 7 1,7 12 0,3 6 1146,2 6 0,1 11 0,5 8 0</inkml:trace>
  <inkml:trace contextRef="#ctx0" brushRef="#br0">3199 5615 7569,'5'-22'302,"1"5"1,2 8-1,3 10 1,1 12 62,-3 9 1,-1 13 0,-5 9 0,3 10 0,1 7 0,-1 4 0,-3 3-166,-1 1 1,2 2-1,3-1 1,-1-4-1,2-4 1,-2-4-1,2-2-215,0-4 0,0-5 0,3-9 0,-1-5 0,-1-4 0,1-7-138,-1-8 1,-4-1 0,4-9 0,2-2 0,0-7 0,0-9 77,-1-8 1,1-11 0,6-7 0,4-6 0,1-7 0,3-6-1,2-2-6,2 1 1,-6 7 0,-1 6-1,-1 4 1,-4 7 0,-3 8 288,-4 7 0,3 12 0,-6 7 1,1 10-1,-3 13 0,-3 9 96,-2 7 0,0 11 0,0 2 1,1 1-1,2-4 0,4-2-101,1-3 0,1-1 1,5-3-753,1-5 1,4-3 0,1-3-1,1-3-481,-1-5 1,-1-3 1029,-5-2 0,7 6 0,1 2 0</inkml:trace>
  <inkml:trace contextRef="#ctx0" brushRef="#br0">3996 6554 8019,'23'-10'374,"1"2"1,0 0 0,-1 2 0,3-2 0,2 0 0,4-3-73,-1-1 0,4 2 1,-2 1-1,-1-1 1,-2 1-1,-2-1 1,1-1-264,-1-1 0,-1-3 1,-3 1-1,-5 0 1,-4 0-1,-2 0 1,-2-1-155,-1 1 1,-7 0 0,0 0 0,-6 1 0,-7 2 0,-4 3 0,-5 0-75,-5 0 0,-7 5 1,-2 0-1,0 6 1,-1 7-1,1 4 201,2 5 1,2 3 0,5 6 0,7 1 0,6-1 0,6 2 0,4 2 106,1 1 0,11 0 0,5-4 0,4-3 0,7 0 0,3-4 0,3-2-88,-1-2 1,7-9-1,1-4 1,-1-4 0,2-1-1,0 0-92,2 0 0,-2-11 1,-3-3-1,-3-3 1,-2-4-1,0-2 66,-1-4 1,-4-2 0,-4-1 0,-5-1 0,-3-4-1,-4 0 1,-2 0 85,-6 4 1,-2 2 0,-2 6 0,0 4 0,0 3 0,-2 3 175,-2 4 0,-3 4 0,-2 11 0,4 9-251,4 7 1,5 5 0,3 3 0,1 1 0,3 4 0,0 0 0,0 1-123,-2 0 1,-4-2 0,3 0-1,0-2 1,0-7 0,1-3 0,-1-4-294,-3-2 0,1-2 1,0-2 234,2-2 1,-5-10 0,2-11 0,-3-7-1,-2-5 1,0-4 43,0-2 163,0-5 0,0-3 0,0-5 0,0-3 0,0 0 0,0-3 256,0 2 1,1 9-1,2 3 1,4 4-1,1 4 1,3 2-1,3 5-119,5 3 0,3 3 0,6 2 1,1 3-1,-1 2 0,1 3-822,-1 1 0,5 9 0,-1 4 642,-5 6 0,1-1 0,-6 4 0</inkml:trace>
  <inkml:trace contextRef="#ctx0" brushRef="#br0">5403 6596 7569,'14'0'275,"2"0"1,5-1-1,7-2 1,9-4-1,2 1 26,-1 0 0,3-5 0,-5 1 0,1-2 0,-4-1 0,-2 2 0,1 1-135,1-1 0,0-1 1,-6-3-1,-2 0 1,-2-3-1,-3-1 1,-4 2-159,-5 1 1,-5 0 0,-6-1-1,0-4 1,0 1 0,-1-1-109,-4 4 0,-8 1 0,-7 4 0,-1 1 0,-1 3 0,0 1 0,-3 4 165,-2 2 1,-2 7-1,1 5 1,0 6 0,-1 7-1,2 3 1,4 1 415,4 1 0,4 1 0,6 1 0,4 4 1,5 0-1,5 0-134,4-4 0,10-1 1,7-1-1,5-3 1,6-2-1,2-5-379,4-3 0,-2-7 0,9-1 0,1-1 0,-1-3 1,4 1-1,2 0-2240,0-2 0,-3-1 2272,-1-2 0,0 0 0,5 0 0</inkml:trace>
  <inkml:trace contextRef="#ctx0" brushRef="#br0">7422 1734 7569,'14'0'93,"7"0"1,4 0-1,7 0 1,7 0-1,9 0 1,8 0 0,9 0-1,8 0 1,4 0-1,-34 0 1,0-1-1,1 0 1,2-1 0,2-1-1,2-1 1,-1 1-1,1 0 1,1-1 0,-1 0-1,1 0 1,-1 0 88,2-1 0,1-1 0,0 1 0,1-1 1,3 0-1,0 1 0,0 0 0,0 1 1,-1-2-1,0 1 0,-2-1 0,1 0 1,-2 1-1,0-1 0,-2 2 0,0 1-112,-1-1 1,0 1 0,-2 1-1,-1-1 1,33 2 0,-6-2-1,-6-2 1,-6 2 0,-7 1-1,-7 2-779,-11 0 1,-7 0 0,-6 0-108,-5 0 1,-11 0-1,-8 0 816,-8 0 0,-4 7 0,-3 0 0</inkml:trace>
  <inkml:trace contextRef="#ctx0" brushRef="#br0">9740 1407 7569,'0'-14'154,"1"2"0,2 1 0,4 3 0,1 1 0,3 4 0,3 2 0,5 1 175,4 0 0,11 0 0,4 1 0,3 4 0,3 4 0,2 2-275,1-1 1,5 3-1,-3-4 1,0 4 0,0 1-1,-3 0 1,-2-1-1,-1-2-45,-1-2 1,-5 1 0,-6 2 0,-5-1-1,-7-1-62,-4 1 1,-7 2 0,-5 2 0,-9 3 0,-11 2 0,-12 2 111,-5 4 0,-6-4 0,-4 0 0,-2 0 0,2-1 0,0 1 0,3-2-62,1 1 0,8-2 1,-1-5-1,5 0 1,3 0-1,2-1 0,3-2-1357,3-1 0,-1-1 1360,-1 5 0,3-6 0,-4-2 0</inkml:trace>
  <inkml:trace contextRef="#ctx0" brushRef="#br0">11545 952 7569,'0'-20'173,"2"9"0,3-3 0,4 3 0,4 3 1,2 1-1,3 3 0,4-3 0,5 1 1,8 0-1,6 1 0,4 0 0,6-1 0,3-2 1,6-1-1,5-1 174,7 1 1,1-1 0,6-4-1,0 0 1,0-1 0,-39 9 0,0 0-1,39-5 1,-3 3-469,-3 2 1,-8 1-1,-5 5 1,-7 0-1,-7 0 1,-5 0-1,-6 0-425,-5 0 0,0-2 0,-11-1 0,-3-3 0,-5-2 414,-6-3 1,-10-2 0,-6-1 0,-5 0 0,-3 0 0,0 1 235,-1 3 0,4-2 1,-3 2-1,3-2 0,2-1 1,1 2-1,2 3 197,2 2 0,5 4 0,-2 10 0,1 8 0,1 6-97,1 8 0,1 0 0,2 8 0,0 1 0,0 4 0,0 3-37,0 1 1,5 7-1,1-2 1,2 3 0,1 2-1,1 0 1,-2 0-104,-2 0 0,5-7 1,-3-1-1,1-1 1,-1-1-1,0-1 1,-1-3-347,-1-6 0,3 3 0,-4-7 0,0-1 0,0-2 0,-1-2-491,0 1 1,2-7 0,0-3 0,0-4 0,2-2 772,0-3 0,2 2 0,4-4 0</inkml:trace>
  <inkml:trace contextRef="#ctx0" brushRef="#br0">12469 881 7569,'0'-26'168,"0"2"0,0 5 1,0 3-1,0 2 0,-1 1 1,-2 2-1,-2 5 0,2 6 1,1 13-1,2 10 0,0 12 286,0 6 1,2 5-1,2 14 1,6 5 0,1 6-1,0 1 1,-3 1-226,-2-2 0,4 2 1,-5-1-1,-2 1 0,-2-5 1,-1-3-1,0-7-70,0-4 0,0-5 0,0-6 0,2-2 0,1-2 0,2-4-106,-2-5 1,0 1 0,0-8 0,2-1 0,-2-3-209,-1-4 0,2-5-2250,1-1 2405,0-5 0,1-4 0,2-8 0</inkml:trace>
  <inkml:trace contextRef="#ctx0" brushRef="#br0">7294 6525 7569,'-1'-14'113,"-3"0"0,1 1 0,5 4 0,6 2 0,6 3 0,8-1 0,11 0 0,13 1 0,9-1 0,10 2 0,9 1 0,-32 1 0,2 0 116,1-1 1,1 0 0,4 1 0,1 0-1,4-1 1,-1-1 0,2 2 0,1-1 0,-1 1-1,1-1 1,0 0 0,0-1 0,0 2 0,0-1-1,0 1 1,0 1-169,0 0 1,-1 0 0,-1 0 0,-1 0 0,0-1 0,0 0-1,-2 0 1,0-1 0,-2 0 0,-1-1 0,-1 1 0,-1 1 0,-1-1-1,0 1-80,-2-2 0,0 1 1,-1 1-1,0-1 1,-2-2-1,0 0 0,38-4 1,-3 2-1,-5-1 1,-5 3-204,-3-3 1,-3 4-1,-8-5 1,-7 2-1,-9 3 1,-9 1-1083,-5 2 1,-6 0-1,-12 0 1304,-8 0 0,-14 0 0,-4 0 0</inkml:trace>
  <inkml:trace contextRef="#ctx0" brushRef="#br0">9612 6213 7569,'1'-8'253,"6"3"0,7 3 1,8 4-1,6 3 1,4 3-1,4 1 1,5 1-1,7 1 1,2 1 1172,2 2-1390,-6 1 0,-2-1 0,-6-1 0,0-2 0,0-2 0,-1 2 0,-1 0-49,0-1 1,-4 2-1,-1-2 1,-5 1 0,-6 0-1,-2-2 1,-3 1-5,-2-2 0,-8 4 1,-2-4-1,-6 2 0,-8-1 1,-8 2 140,-10 2 0,-4 1 0,-6-1 0,2-2 0,1-2 221,0 2 1,4 2-249,-1 1 1,3 0-394,1 1 1,7-1 295,3 0 0,-3 0 0,0 0 0</inkml:trace>
  <inkml:trace contextRef="#ctx0" brushRef="#br0">11645 6241 7569,'-16'-22'207,"-3"3"1,3 8 2,-3 1 0,-1 7 1,-2 2-1,-4 9 1,-4 11-1,0 7 1,0 8-1,3 3 1,4 6-1,5 3 0,7 3 1,7 0-1,5 0 1,9-3 33,9-2 0,6-8 0,5-3 1,3-4-1,5-6 0,5-4 1,2-4-1,3-6-184,-2-4 0,-2-10 1,-1-4-1,-2-6 0,-4-2 1,-3-3-167,-4-3 1,-3-2 0,-5-6 0,-7-3 0,-5 1 0,-4 0 0,-4-2 0,-5 1-89,-7-1 1,-9-3 0,-4 5 0,-4 1 0,-3 2 0,-4 3 155,-3 4 1,2 2 0,0 7 0,3 0 0,2-1 0,4 3 342,-1 2 0,6-2 1,2 2-1,5-3 1,5-1 33,4 0 0,14 0 0,7 1 1,6 2-1,7 3 0,4 2 0,3 1-123,4-1 1,1 4 0,1-2-1,1 2 1,0 0 0,-1-1-289,1-1 1,0-1 0,-2 5 0,-5 0 0,-6 0 0,-5 0-1818,1 0 0,-6 0 1889,-1 0 0,-9 0 0,-4 0 0</inkml:trace>
  <inkml:trace contextRef="#ctx0" brushRef="#br0">11033 7592 7569,'0'-11'276,"0"7"1,0 14-1,0 14 1,0 10 0,0 9-1,0 3 1,0 3-1,0 1 1,2 2 0,1-1 2140,2-2-2406,6-2 0,-8-4 0,5 0 0,-2-2 0,-3-2 0,-1-3 0,-2-1 0,0-3-628,0-2 1,2-8 0,1-3-1,3-3 1,2-4 616,3-2 0,2-10 0,1-8 0</inkml:trace>
  <inkml:trace contextRef="#ctx0" brushRef="#br0">11104 7776 7569,'0'-14'202,"0"0"0,0 0 0,0 0 0,2 1 0,3 3 1,4 6-1,6 4 0,3 4 0,8 7 0,4 7 0,5 6 1,1 4-1,5 4 0,3 1 275,4-2 0,-1-1 0,-4-1 0,-2-2 0,-2-2 0,-1-3 0,0-1-686,-2-4 0,-1-1 0,-6-2 0,-1-1 0,-1-2 0,-2-2 0,-3 1 1,-1-1-843,-4 1 1,-6-3 0,-3 4 0,-2-1 1050,-2 1 0,-3 2 0,-1 1 0</inkml:trace>
  <inkml:trace contextRef="#ctx0" brushRef="#br0">11119 8345 7569,'-8'-6'247,"3"-4"1,5-2 0,6-6 0,10-4-1,9-8 1,9-5 0,4-6 0,4-3 0,6-5-1,1 0 1,1 0 0,1 3 0,1 2 0,-2 3-73,-2 3 0,-4 5 0,-3 9 0,-5 5 0,-6 5 1,-6 5-176,-3 4 0,-2 10 0,-5 3 0</inkml:trace>
  <inkml:trace contextRef="#ctx0" brushRef="#br0">11915 7677 7569,'-8'-6'262,"-5"7"0,5 4 1,1 12-1,2 9 1,3 4-1,4 3 1,3 5-1,4 3 1,4 0-1,1-2 1,0-2-1,0-3 1,1-4 998,-1-4-1261,0 0 0,7-3 0,1 5 0</inkml:trace>
  <inkml:trace contextRef="#ctx0" brushRef="#br0">12384 8373 7569,'0'-22'189,"-6"2"0,4 6 0,-3 3 1,4 7-1,-1 14 0,-1 10 0,-2 9 1,2 4-1,0 3 0,0 2 1,-2-1-1,2-1 0,1-1 106,2-1 0,0-5 0,0-7 1,0-2-1,0-2-277,0-2 1,0-10 0,0-6 0,0-9 0,0-9 0,2-6 164,3-2 1,-2-14-1,5-3 1,0-2-1,0-4 1,1-2-60,-1 1 0,0-6 0,-5 7 0,3 4 1,1 8-1,-1 10 34,-3 8 0,0 5 0,2 8 0,5 9 0,1 11-51,-2 7 1,4 9 0,-5 8-1,1 3 1,1 0 0,1-2-1,1-1-250,2 2 0,1-6 0,-1 0 0,0-4 1,0-2-1,1-1-127,-1-3 1,0-4 0,0-6-1,-1 1 1,-2-3 0,-2-1 0,2-1-697,2 1 0,-3-5 0,-3 0 0,1-1 966,0 0 0,-5 6 0,4-3 0</inkml:trace>
  <inkml:trace contextRef="#ctx0" brushRef="#br0">12427 8516 7569,'-14'-7'393,"1"-2"1,5-4 0,8 1 38,8 2 1,11 2-1,6 5 1,5-2-1,5 2 1,1 3-1,2 3-432,-2 2 0,12 6 0,-4-3 0</inkml:trace>
  <inkml:trace contextRef="#ctx0" brushRef="#br0">13010 8388 7569,'-7'-5'280,"7"0"1,10 2-1,6 1 1,4 2-1,2 0 1,4 0 0,0 0-1,3 0 1,-1 0-1,1 0 1,-2 0-281,-4 0 0,4-6 0,-5-2 0</inkml:trace>
  <inkml:trace contextRef="#ctx0" brushRef="#br0">13038 8558 7569,'19'0'427,"2"0"1,-1-1-1,2-2 1,0-2-1,2 2 1,0-1-1,-1 1-714,3-1 1,1-1 0,-1 5 286,-2 0 0,3 0 0,-5 0 0</inkml:trace>
  <inkml:trace contextRef="#ctx0" brushRef="#br0">13635 8174 7569,'-12'4'266,"2"3"1,5 9 0,2 6-1,0 8 1,-2 5 0,2 3-1,2 0 1,2 0-140,4-2 0,-4-1 0,6-7 0,-2-1 0,1-1 0,0-4 0,1 0-2088,-4 0 1961,5-5 0,-7 10 0,5-5 0</inkml:trace>
  <inkml:trace contextRef="#ctx0" brushRef="#br0">13479 8317 7569,'14'-27'127,"0"1"0,2 4 0,3 2 0,5 2 0,3 3 0,1 2 304,0 4 0,-4 2 0,-2 7 0,0 0 0,-1 2-476,-1 3 0,-7 7 0,-8 9 0,-5-1 0,-3 2 0,-4-1 1,-1-1 142,-3-2 1,-1 2 0,-2-1 0,1-1 0,3-3 0,4 0-44,0-1 1,4 0 0,-1-1 0,6-4 0,8-4 0,5-3-140,3-2 1,8 0 0,0 0 0,4 0 0,3 0 0,-1 0 62,0 0 1,0 0 0,-5 0 0,-1 1 0,-3 4 0,-5 4 0,-3 4 114,-2 1 0,-6 0 1,-3 1-1,-4-1 1,-1 2-1,-1 1 0,-6 2 224,-7-2 1,-2 1 0,-7-1 0,-3 2 0,-1-2-1,-3-1-140,-3-2 0,3 1 1,-3-3-1,3-1 1,3-3-1,4-1-382,4-4 1,4-3-1,6-5 1,4-4 203,4-4 0,7-1 0,2-1 0</inkml:trace>
  <inkml:trace contextRef="#ctx0" brushRef="#br0">12270 8985 7569,'-12'-2'383,"1"-1"1,1-2 0,1 1 0,4 0 0,8 3 65,10 2 1,12 7 0,3-3 0,10 0 0,8 0 0,8 1 0,6 0-294,6 0 1,5-1 0,7-5 0,-37 0-1,0 0 1,3 0 0,0-1 0,1-1-1,0 0 1,3 0 0,-1-2 0,-1 1-1,0-2-100,-2 0 0,0-1 0,2 1 0,0-1 1,-5 0-1,0 1 0,0 1 0,0 0 0,0 1 1,-1 0-1,36 0-230,-5 1 0,-14 2 0,-2 0 0,-6 0 1,-8 0-1,-6 0 0,-7 0-77,-4 0 0,-2 2 0,-5 1 0,2 2 89,-1-2 0,-10-3 96,-8-5 0,-12 3 0,-8-2 0,-4 2 0,-4 2 1,-5 0-1,-5 0-116,-7 0 1,1 0-1,-9 0 1,-6 0-1,-6 0 1,-4 0 141,-2 0 0,-2 0 0,-1 0 0,-2 0 0,2 0 0,1 0 1,4 0 267,2 0 1,4 0 0,8 0 0,3 0-1,6 0 1,5 0-87,3 0 0,8 0 0,0 0 0,6 0 0,4 2 0,2 1-228,2 2 0,7-1 0,1-2 0,0 1 29,0 2 1,3 1 0,-4-3 0,-2 2 163,-2-2 1,4 4 0,-1-3 0,1 1 0,-1 0 106,1-1 0,7 1-202,2-5 1,7 0-1,7 0 1,0 0-1,0 0 1,0 0-1,1-1 17,-1-4 1,0 3 0,0-2 0,1 0 0,-1 1 0,0-1 39,0 0 1,2 3 0,1 1-1,4 0 1,1 0 0,5 0-1,5 0 20,5 0 1,8 0-1,5 0 1,7 0 0,3 0-1,5 0 1,4 0-79,6 0 1,0 0-1,-3 0 1,-1 0 0,0 0-1,0-2-61,0-3 0,-9 2 0,-4-5 0,-3 1 0,-6-1 0,-5-2 0,-4 1-174,-2-1 1,-11 7 0,0-3 0,-5 1 0,-5 0-924,-1 2 1,-8 3 0,-5 5 1146,-6 4 0,-5 4 0,-6 1 0</inkml:trace>
  <inkml:trace contextRef="#ctx0" brushRef="#br0">12100 9767 7569,'0'-27'176,"0"2"0,0 2 1,1 3-1,4 4 0,5 5 1,2 9-1,2 10 0,1 13 1,-1 10-1,0 14 0,-1 8 1,-2 9-1,-3 1 0,0 0 2214,-1-3-2311,-3-1 0,2-9 0,-6-2 1,0-6-1,0-2 0,-2-4 0,-2-1 22,-6-3 0,-7-2 1,-4-4-1,-1 0 1,-3-4-1,-4-2 1,-2-2-1,-2-2-349,1-2 1,4-2-1,2-2 1,4-5-1,2-4 1,4-4-690,5-6 1,4-7 0,7-14 0,2-3 936,3-5 0,3-3 0,6-2 0</inkml:trace>
  <inkml:trace contextRef="#ctx0" brushRef="#br0">12029 9653 7569,'-15'-19'267,"1"2"0,2 2 0,4 8-663,8 5 0,6 5 396,8 11 0,0 7 0,1 1 0</inkml:trace>
  <inkml:trace contextRef="#ctx0" brushRef="#br0">12455 9880 7569,'0'10'166,"0"-1"1,0 2-1,2 2 1,2 1-1,6-1 120,3-4 1,2 2 0,3-6-1,2-2 1,2-1 0,2-2-1,0 0-304,0 0 1,-7-6-1,2-4 1,-3-3-1,-4-2 1,-2-3-1,-4-2 311,0-2 1,-4 3 0,1-3-1,-4-1 1,-7 3 0,-3-1 19,-5 4 1,-3 1 0,0 2 0,-3 0 0,0 1-1,1 4 1,2 4-421,0 3 0,-4 4 0,4 3 0,3 6 0,3 6 0,5 7 0,2 3-1973,3 1 0,3 1 2080,4-1 0,4 0 0,7 1 0</inkml:trace>
  <inkml:trace contextRef="#ctx0" brushRef="#br0">12853 9724 8074,'-8'2'406,"4"4"0,2 7 0,2 6 0,0 3 0,2 3 0,1 2-334,2 1 0,1 1 0,-3-1 1,2-1-1,-1-3 0,3-4 1,2-1-73,4 0 0,1 0 0,0-5 0</inkml:trace>
  <inkml:trace contextRef="#ctx0" brushRef="#br0">12939 9454 7569,'-29'0'-96,"12"5"1,4 1 0,5 2 0,7 3 95,4 2 0,5 1 0,6 0 0</inkml:trace>
  <inkml:trace contextRef="#ctx0" brushRef="#br0">13095 9738 7569,'-6'14'61,"4"1"0,-1-1 0,6 0 1,5 0-1,1 1 0,1-1 0,-1 0 1,1 0 294,-1 0 1,1-1-1,2-2 1,0-3-1,-3-2-319,2-3 1,-5-3-1,-1-4 62,-3-6 1,-2-4 0,0-3 0,1-4-1,2-1 1,5-3 0,3-2 133,5-2 0,3 6 0,-1 2 0,1 4 0,-1 4 0,1 2 0,0 3-2,-1 4 0,-4 10 1,-3 8-1,-3 8 0,-2 5 1,-1 1-513,1 1 0,-4 4 0,4 0 0,1-1 0,2-2 0,5-3 281,5-4 0,-3 4 0,5-5 0</inkml:trace>
  <inkml:trace contextRef="#ctx0" brushRef="#br0">14133 9610 7569,'-43'0'227,"7"7"1,7 2 0,12 8 0,4 4 0,4 1 0,-1 3 0,3 2 0,2 2-1,3-1-114,2 1 0,8-3 1,5 0-1,6-4 1,3-3-1,3-5 1,2-5-439,1-2 0,-4-3 0,0-5 0,0-4 0,-2-4 0,-3-4 0,-4-1 343,0 0 1,-3-5 0,-1 0-1,-3 1 507,-1 3 1,-3 8 0,-2 7 0,1 10-497,2 7 0,6-1 0,0 4 0,5-1 0,4 0 0,2-3 0,4-3-214,0-4 1,3-6 0,1 2 0,1-3 0,3-4 0,-3-3 245,-1-4 1,-6-4-1,0-3 1,1-1 0,0-3-1,-1-3 432,-5-2 1,-5 0-1,-4 0 1,-6 3-1,-2-1 1,-2 1 0,-2-1-95,-2 0 1,-11 3 0,-8 6 0,-4 0 0,-2 1-1,1 3 1,-1 6-506,1 2 0,4 2 0,1 2 0,-1 2 0,2 6 0,3 3-658,3 1 0,3 5 0,4 1 0,4 1 1,4 1 763,1 0 0,6-5 0,2 4 0</inkml:trace>
  <inkml:trace contextRef="#ctx0" brushRef="#br0">14844 9625 8414,'14'6'192,"0"2"1,0 8 0,1 1-1,-1 3 1,2 1 0,1 1-1,2 0 1,-2 2-105,-1-2 0,-2-1 0,1-6 1,-3 3-1,-1-1 0,-3-3 0,0-4-239,0-4 1,-5 0 0,3-4 0,-1-2 0,0-6 244,-2-5 0,0-10 0,2-3 0,3-2 0,1-4 0,1-2 214,1-1 1,2 4 0,1 7 0,-2 2-1,-1 2 1,-1 3 3,1 0 1,-3 7 0,0 5-1,-2 6 1,-1 8 0,0 7 0,-1 6-474,-1 2 0,-1-2 0,-2 0 0,2 1 0,2 0 0,6-1-899,3-5 1,5-3 0,3-4 0,1-1 1059,3-1 0,2-7 0,2 3 0</inkml:trace>
  <inkml:trace contextRef="#ctx0" brushRef="#br0">15697 9724 7569,'-13'-8'199,"4"-5"1,-10 6 0,1-1-1,1 1 1,-2 3 193,2-1 0,1 2 1,2 7-1,-1 6 0,3 3 1,1 1-1,3 0 0,2 0-359,2 0 1,8 2 0,2 2 0,2-1-1,3-3 1,1-3-396,3 0 1,-1-4 0,2-3 0,1-2-1,2-4 1,-2-2 0,-1-6 196,-2-2 1,1-9 0,-1-4 0,0-7-1,0-4 1,-1-4 0,-2-1 310,-2-3 1,-4-3 0,3-1 0,-2-2 0,-2-2 0,-3 1 302,-1 2 0,-5 8 0,-1 9 0,0 7 1,-2 8-1,2 7-254,-1 10 0,-2 18 0,4 13 0,2 9 0,1 9 1,2 6-1,0 5-320,0 2 1,5 2 0,1 0 0,1 2 0,1-3 0,-1-4-322,4-7 0,7-5 1,2-9-1,4-6 0,5-7 1,2-8-1,2-6 254,2-6 0,0-10 0,4-4 0,-2-5 0,-3-5 0,-4-5 454,-4-3 1,-1-1 0,-6-1 0,-2 1 0,-1-2 0,-3 0 0,-2 0 925,-2 3 0,-6 3 0,2 0-826,-3 6 1,-7 11 0,-1 12-1,-1 12 1,1 9 0,3 2-1,1 2-619,2 3 1,0-3 0,0 3 0,2-3-1,3-3 1,4-3 0,4-5-1471,1-3 1,0-2 1725,0 0 0,7 0 0,1 1 0</inkml:trace>
  <inkml:trace contextRef="#ctx0" brushRef="#br0">16209 9312 7569,'-27'-18'98,"6"6"0,12 4-64,12 5 0,8 1-34,3 2 0,13 6 0,3 2 0</inkml:trace>
  <inkml:trace contextRef="#ctx0" brushRef="#br0">16550 9141 7569,'-16'2'316,"0"2"0,2 8 1,6 6-1,7 11 1,4 7-1,1 5 57,0 2 1,-3 9-1,-1 8 1,0 10 0,0 2-1,0-1 1,0-3-686,0-1 0,0-7 1,0 0-1,0-5 312,0-3 0,-6-6 0,-2 3 0</inkml:trace>
  <inkml:trace contextRef="#ctx0" brushRef="#br0">16365 9951 7569,'0'-22'132,"0"2"0,2 7 0,2 2 0,7 2 0,7-1 0,6 1-320,2-1 0,0 2 1,2-3-1,5 3 1,4 0-1,-1 2 0,-1 0 136,-4 3 1,-5 1 0,-4 1 0,-2-3 723,-2 0 1,-11 0-1,-5 9-174,-5 5 0,-7 4 1,4 5-1,0 5 0,-1 2 1,4 4-1,2 2-438,1 1 1,0 0 0,0-4 0,0-2 0,0-2 0,1-3 0,4-1-1272,5-4 0,2-1 1211,2-2 0,7-6 0,1-2 0</inkml:trace>
  <inkml:trace contextRef="#ctx0" brushRef="#br0">16877 9468 7569,'-21'-28'3343,"6"12"-3429,0 3 1,20 21 0,11 5 85,4 4 0,4 8 0,5-2 0</inkml:trace>
  <inkml:trace contextRef="#ctx0" brushRef="#br0">16962 10094 7569,'0'14'308,"2"0"1,3-1-1,6-2 1,6-3 0,7-2-1,3-3 172,1-1 0,0-2 0,2-2 1,2-3-1,1-4 0,-1-4 0,-2-2-266,-2-4 0,-4 3 1,-4-3-1,-2 1 1,-7 1-1,-3-2 0,-5 0 217,-1-1 0,-4 2 0,-3-4 1,-6 2-1,-6 2 0,-7 2-122,-3 2 0,-1 2 0,-1 2 0,2 5 0,2 4 0,3 1 0,2 0-709,2 0 0,2 6 0,2 4 1,0 4-1,1 3 0,4 2-839,4-2 0,4-1 1,1-2-1,0 1 1,0-1 1238,0 0 0,0 0 0,0 1 0</inkml:trace>
  <inkml:trace contextRef="#ctx0" brushRef="#br0">17446 9809 7569,'9'-12'238,"2"2"0,3 5 0,4 4 0,-1 2 1,-1 4 191,-2 5 0,0 9 1,1 4-1,-3 4 1,-1 2-1,-3-1 1,0 0-1,-2-1-444,1-3 1,-1 1 0,-3-6 0,2-1-145,-2-3 1,5-8 0,1-7-1,4-10 1,3-7 0,1-7 257,2-3 1,7-7 0,-3-3 0,4-1 0,0 2-1,-3 1 430,-5 4 0,-4 7 0,0 7 0,-1 4 1,0 7-1,0 4-69,0 8 0,-6 18 0,-3 9 1,-3 8-1,-1 5 0,2 3 0,2 0-1038,-2 0 1,0-8-1,2-8 1,3-3-1,2-3 577,-1-3 0,7-4 0,6-5 0</inkml:trace>
  <inkml:trace contextRef="#ctx0" brushRef="#br0">10607 9568 7569,'14'14'103,"0"0"1,2 0 0,3 2 0,5 3 0,3 5 0,-1 3 0,-2 1 0,-6 0 0,-7 2 0,-7 2 0,-2 1 0,-5-1 0,-7-2 0,-10-2 0,-10-1 84,-8-3 0,-14 1 0,-5-6 0,-3-3 1,-3-5-1,-4-6 0,-5-5-160,32-2 1,-1-1 0,0-1 0,0-2 0,-7-3-1,-1-2 1,0-2 0,-1-3 0,-3-1 0,0-3-1,-1-3 1,-1-2 0,-1-2 0,0-3-43,0-1 0,1-2 1,0-6-1,0-1 1,-2-4-1,0-2 1,0-7-1,0-2 1,19 15-1,1-1 1,0-1-1,0-3 0,1-1 1,0-1-1419,1 1 0,0-2 0,1 0 1416,1 1 1,2-2 0,0 2-1,-13-22 1,3 2 0,3 0 0,2 1-1,2 3 1,3 0 0,3 2 0,4 2-1,3 3 1,2 1 42,3 3 0,1 1 1,1 5-1,1 1 1,-9-33-1,6 6 1,6 7-1,4 6 1,3 7 44,1 5 0,2 4 0,0 5 0,2 7 0,3 6 0,6 6 0,4 4-72,4 6 0,4 3 0,-6 6 0,-3 0 0,-1 0 0,-4 0 0</inkml:trace>
  <inkml:trace contextRef="#ctx0" brushRef="#br0">7849 8103 7569,'-8'0'0,"-5"7"0,5 1 0,-6 6 0</inkml:trace>
  <inkml:trace contextRef="#ctx0" brushRef="#br0">7920 7961 7569,'-19'-12'128,"1"-7"1,4-7 0,5-2 0,2-2 0,4-5 0,2-6 0,1-6 0,1-2 0,4-2 0,4 2 0,4 0 0,1 5 0,1 3 0,0 6 220,4 5 0,-1 5 1,5 12-1,3 4 0,0 4 1,4 3-1,2 4-258,1 3 0,7 3 0,-2 6 0,1 0 1,2-1-1,0-4 0,4-2 0,0-3-650,4 1 1,-6 1 558,0-1 0,-1 3 0,-5 6 0</inkml:trace>
  <inkml:trace contextRef="#ctx0" brushRef="#br0">6910 4066 7569,'-22'-21'55,"8"10"1,12-1 0,10 4 0,14 5 0,15 1 0,18 2-1,16 0 1,-29 0 0,1 0 0,3 0 0,2 0 0,3 0-1,2 0 1,2 0 0,2 0 0,4 0 0,1 0 0,2 0-1,0 0 54,4 0 1,2 0 0,2 0 0,1 0 0,2 0 0,2 0 0,2 0 0,1 0 0,-24 0 0,-1 0-1,2 0 1,0 0 0,0-1 0,1 0 0,1 1 0,1-1 0,-1-1-54,1 1 1,0-1 0,0 1 0,1-1 0,-1 0 0,1 1 0,0 0 0,0 1 0,0-1 0,0 0 0,1 0 0,-1 0-1,0-1 1,0 0 0,0 0 0,1-1 0,0 1 0,0-1 0,0-1 0,0 1 0,-1-1-142,0 0 1,0 0 0,-1-1 0,-3 1-1,0-1 1,-1 0 0,25-2 0,-2 0 0,-3 0-1,0 0 1,-5 0 0,-2 1 0,-4 0 0,-2 1-1,-5 1 1,-1 0-57,-3 1 1,-2 0 0,-7-1-1,-3 1 1,32 0 0,-14-2-1,-14 2 1,-11 2 0,-11 1-369,-7 0 0,-12 8 0,-10 4 1,-12 6 508,-9-1 0,-7-4 0,0 1 0,2 3 0,1-1 0,1-3 0</inkml:trace>
  <inkml:trace contextRef="#ctx0" brushRef="#br0">11048 3725 7569,'-22'-7'127,"6"1"0,9-3 0,6 4 1,9 3-1,8 2 0,9 0 1,6 0-1,6 0 0,2 0 0,2 0 1,4 2-1,0 1-49,4 2 0,-4 6 1,2-2-1,-3 4 1,-3 1-1,-3 2 1,-5 1-95,-3 2 1,-3 5-1,-5-5 1,-7 0 0,-9 0-1,-5 1 1,-2 2 94,-4 4 0,-15 1 0,-15 1 0,-9 0 0,-9 1 0,-2-1 0,-3 1-224,-4-1 0,-1 5 1,-5 1-1,3-1 145,2 1 0,1-4 0,6 5 0</inkml:trace>
  <inkml:trace contextRef="#ctx0" brushRef="#br0">14318 1294 7569,'-29'-8'163,"2"-5"0,4-3 0,5 5 0,7 11-163,7 13 0,2 7 0,2 9 0</inkml:trace>
  <inkml:trace contextRef="#ctx0" brushRef="#br0">13251 3668 7569,'-8'-6'106,"-3"-2"1,7-7-1,1 1 1,1 0-1,4 0 1,2 1 0,7 4-1,5 4 1,3 3-1,-2 4 215,-1 3 0,-2 9 0,2 10 0,2 4 1,1 4-1,-2 2-254,-1 3 1,-2 1 0,2 4 0,1 2 0,2 1 0,-2 0 0,1-2-1,-1 0-92,2-4 1,2-6 0,-4 1 0,2-4 0,-2-4 0,-1-2 0,0-5-201,3-3 1,-8-3 0,3-2 0,-1-3 143,0-2 1,-6-3 0,-2-8 0,-5-4 0,-6-4 0,-7-1 73,-4 0 1,-4-5 0,2-2 0,-4-1 0,-4-5-1,-2-3 1,1-5 17,0-1 0,-1-3 1,1-7-1,1-3 1,3-2-1,4-1 1,1 0 88,0 0 1,0 0-1,4-3 1,1 4-1,2 7 1,1 6 112,1 3 1,2 4 0,-3 7 0,3 5-1,0 5 1,2 3 1024,0 1-1258,1 7 1,5 3 0,2 9 0,2 4 0,6 1 0,2 2 0,3 1 113,-1 2 0,0 7 0,0-1 0,0 7 0,2 5 0,2 5 57,1 0 1,0 1 0,-7-1 0,1 3 0,-1 1 0,4 1-87,0-1 0,6-2 0,0-3 0,2-3 0,0-5 0,-1-3 0,1-1-228,0-1 1,-2-1 0,3-3 0,-3-4-1,0-3 1,-1-1 0,-1-3-762,-2 0 0,2-6 0,-1 1 0,-1 0 924,-2 0 0,-2-5 0,0 4 0</inkml:trace>
  <inkml:trace contextRef="#ctx0" brushRef="#br0">13792 3597 7569,'-2'-13'40,"-3"7"1,-6 11-1,-6 13 1,-7 13-1,-4 8 1,-5 7-1,-5 6 1,-3 2-1,-2-1 156,0-1 0,1 1 1,1 2-1,1-3 0,4-6 1,3-7-136,6-6 1,0-3-1,8-3 1,3-3 0,3-5-1,6-3-154,0-2 1,4-9 0,9-8 0,7-12 57,4-5 1,9-10 0,-3-10-1,6-5 1,2-8 0,4-3 23,2-6 0,0 2 0,6-3 0,-2 4 0,-1 7 0,-4 5 0,-3 4 54,-6 7 1,-5 11 0,-9 6 0,-2 4-272,-2 6 1,-12 6 0,-2 11 227,-6 6 0,-3 10 0,0-2 0</inkml:trace>
  <inkml:trace contextRef="#ctx0" brushRef="#br0">13735 3710 7569,'-7'-7'-7,"-2"3"1,-5 8 0,-4 7-1,-2 6 1,-2 8 0,-4 5-1,-2 5 1,-4 3 0,-2 5-1,-1 4 1,0 2 0,4 0 124,1-3 1,0-2-1,0-3 1,0-3-1,4-5 1,4-4-1,6-4-40,5-1 1,0-12 0,5 2-139,-2-1 1,6-8 0,2-7 0,8-10 0,5-11 0,3-5 1,3-5 0,0-5 1,8-9-1,3-4 1,0-3-1,0-1 12,-2-3 1,4-2 0,-2 4 0,-4 6 0,-2 9 0,-5 12 45,-5 13 0,-9 8 0,1 8 0</inkml:trace>
  <inkml:trace contextRef="#ctx0" brushRef="#br0">15455 3583 7569,'-6'-23'232,"-2"3"0,-6 7 1,-1 5-1,3 8 1,2 10-1,6 7 1,2 7-1,2 4 0,0 6 1,0 3-1,2 4 1,1 2 63,2 0 0,4 4 0,-4 1 0,-1-3 0,1 0 0,0-1 0,-2 0 0,-1 0-490,-2-3 1,4-6 0,1 1-1,0-1 1,1-3 0,4-4-3436,2-4 3629,9-4 0,-5-5 0,4-1 0</inkml:trace>
  <inkml:trace contextRef="#ctx0" brushRef="#br0">15412 3639 7569,'-1'-14'242,"-4"0"0,4 0 0,-4 0 0,5 2 1,6 9-1,7 14 0,6 13 0,3 11 1,3 4-1,4 7 253,4 3 0,-2-3 1,7 1-1,3-2 1,4-3-1,2-1 1,-1-3-1,-2-3-491,-1 0 0,-5-5 0,-1 3 0,1-5 0,-1-4 1,-4-4-1,-5-1 0,-4 0-985,-5-1 0,-3-7 0,-2-2 0,-1 2 0,-4 2 981,-4 1 0,-4 0 0,-1 1 0</inkml:trace>
  <inkml:trace contextRef="#ctx0" brushRef="#br0">15498 4336 7569,'-8'-28'198,"2"-1"0,7 1 1,5-2-1,9-3 1,7-5-1,5-3 0,3-4 1,1 0-1,2-3 1,-1 2-1,-2 4 74,-2 4 1,-1 5 0,-3 9 0,-3 5-1,-2 3 1,-1 3 0,0 2-1466,-2 2 1,-1 6 1192,4-2 0,-3-9 0,5-2 0</inkml:trace>
  <inkml:trace contextRef="#ctx0" brushRef="#br0">16038 3639 7569,'-8'-9'153,"3"-1"1,4-1 0,2 0-1,3 0 1,2 3 226,2 2 1,-3-3 0,4 4 0,2 3 0,0 7 0,0 11 0,-3 11 0,-2 12 29,-2 12 0,-4 2 1,-5 14-1,-3 1 1,-2-2-1,3-1-354,0-4 0,2-12 0,7 3 0,4-7 1,9-7-1,7-5 0,5-3 0,3-3-56,3-4 0,3-2 0,7-7 0</inkml:trace>
  <inkml:trace contextRef="#ctx0" brushRef="#br0">14630 4535 7569,'0'-55'1484,"0"3"-1329,7 15 1,7 12 0,10 17 0,3 10 0,-1 12 0,0 13 0,-4 11 0,-3 7-1,-5 9 1,-5 6 0,-2 7 0,-4 2 0,-1 1-156,-2-4 0,-7-9 0,-1-8 0</inkml:trace>
  <inkml:trace contextRef="#ctx0" brushRef="#br0">18782 896 7569,'6'-8'63,"-2"-5"1,3 4-1,1-4 1,-1-1 0,1 0-1,-1-1 1,3 0 0,-1-1-1,-1 0 1,-1 3 0,-4 1 882,-2-1 1,-1 7 0,0 6-807,0 8 1,5 11 0,0 6 0,0 8 0,-1 10 0,1 9 0,-2 11-72,-1 13 1,-2-34 0,0 1 0,0 8 0,0 2 0,-1 3 0,0 2 0,0 7 0,-1 3 0,-1 6 0,-2 2-1,2-21 1,-1 1 0,0 0-65,-1 2 0,0 1 0,-1 0 1,1 1-1,-1 1 0,0 1 1,1 1-1,0 0 0,1 0 1,-1 1-1,0-1 0,1 0 1,-1 1-1,1 1 0,0-1 1,0-1-1,1-1 0,0 1 1,1-2-1,1 0 0,0 0-46,0-2 1,0-1-1,1 0 1,0-3 0,0-1-1,0 0 1,0 26-1,0-1 1,0-25 0,0 1-1,0-1 1,0 1 0,0 0-1,0 1 1,0 1-1,0 1 1,0-1 0,0 0-1,0 0 1,0 0 75,0-2 0,0 1 0,0 0 0,0 4 1,0 0-1,0 0 0,0 1 0,0-1 1,0 1-1,0 1 0,-1 1 0,0 0 1,1 1-1,-1 0 0,-1 1 0,0-2 1,0 0-1,-2 0-57,1-1 0,-2 0 1,1 1-1,0 2 1,1 1-1,-1 0 1,-2-3-1,-1 0 1,1 1-1,0-1 1,1 1-1,0 0 1,0-1-1,0 0 0,1 0 1,-1-1-1,1-1 1,0-1-1,0-1 1,1-1-1,-1-1 7,1-2 1,-1 0 0,2 0-1,0 23 1,0 0 0,0-2-1,0 0 1,1-3 0,0-1-1,1-2 1,0-1 0,0-1-1,0 0 1,1 0 0,0 1 53,1 2 0,0 0 1,-1 4-1,0 0 1,1-1-1,1-1 0,-2-1 1,1 0-1,-1-1 1,1 0-1,0-1 0,1 1-51,-1 0 1,-1 2 0,0-1 0,0 1 0,-1-3 0,0 0 0,0-1 0,0-2 0,0-2 0,0-2 0,0-2 0,0-2 0,0-2-1,0-2-189,0-2 1,0-1 0,0-3 0,0-2 0,0 32 0,0-6 0,0-7 0,-2-4 0,-1-6-1328,-2-2 0,0-14 1528,5-2 0,-4-2 0,-1-3 0,2-1 0,1-2 0</inkml:trace>
  <inkml:trace contextRef="#ctx0" brushRef="#br0">20687 1038 7569,'-34'-7'170,"-3"6"0,-4-4 1,2 5-1,1 3 1,0 4-1,0-1 1,2 2-1,1 0 1,3 1-1,4 2 0,4 0 1,5 4-1,5-1 133,4 3 0,4 2 0,8-2 0,4 4 0,8 1 0,8 2 1,8 1-1,7 2-332,5 3 0,6-3 0,-2-3 1,1 1-1,-1 2 0,-4-1 0,-4 0 1,-5-4-109,-3-2 1,-7 1 0,-6-4-1,-6 2 1,-6 0 0,-7 0 230,-7 0 1,-2 0-1,-15-3 1,-4 1 0,-6 2-1,-5-1-79,-2-3 1,1-2 0,-1-2 0,0-3-1,2-2 1,5-1 0,7 0-1267,9 0 0,10-2 1251,6-8 0,21-9 0,7-8 0</inkml:trace>
  <inkml:trace contextRef="#ctx0" brushRef="#br0">20957 1649 7569,'15'-5'71,"-1"1"0,0-1 0,2 0 0,3-1 203,4-2 0,4-2 0,3-2 1,2-1-1,1 1 0,-1-4 0,-2 0 1,-2 0-130,1 2 0,-7-5 1,-3 0-1,-4 2 0,0 1 1,-3 2-99,-2-1 0,-5-4 0,-10 1 1,-5 2-1,-4 3 0,-5 5-3,-5 2 0,-2 1 0,-3 5 0,1 2 0,-1 2 0,2 8 0,4 3 22,4 4 0,0 7 0,3-3 0,5 6 1,3 2-1,5 2-158,1-1 0,9 3 0,2-2 1,4-1-1,3-2 0,3-4 97,4-2 0,4-3 1,3-7-1,2-2 0,4-2 1,4-5-1,2-4 120,-2-1 0,7-8 1,-4-6-1,1-8 1,2-5-1,0-3 1,1-3 10,-1-5 1,-7-9 0,-2-4 0,-4-3 0,-5-1 0,-4-5-127,-4-3 1,-5 1-1,-7-4 1,-2 0-1,-3 2 1,-1 8-1,-4 7 15,-3 4 1,-3 11 0,-6 5 0,0 10 0,0 8 0,0 6 0,-1 5 72,1 5 0,0 11 1,0 12-1,-1 12 0,1 9 1,0 8-177,0 1 0,1 5 0,4-1 0,4 0 0,3-2 0,4-2-132,3-3 0,4-1 0,9 1 0,2-3 0,1-4 1,1-5-1,1-6 1,7-3 1,-1-6 0,4-4 0,-1-7 0,1-4 0,3-5 0,2-2 145,0-3 1,-5-6 0,3-5-1,-1-3 1,-3-6 0,-2-4 195,-2-4 1,-4-7-1,-2-1 1,-3 1 0,-5 2-1,-4 2 66,-4 0 1,-1 1 0,-7 3 0,-4 4 0,-7 2 0,-6 2 0,-3 5-18,-3 3 0,-2 4 0,0 4 0,4 1 1,2 4-1,2 6 0,0 5-51,2 3 1,6 6-1,3 0 1,1 5 0,4 4-1,3-1 31,5 1 1,4-4 0,9 2 0,2-5 0,3-5-1,2-1-466,2-4 0,7-1 1,4-2-1,2-1 1,1-2-1,0-3 1,3-2-1143,0-3 1,1-1 1445,-3-2 0,7 0 0,2 0 0</inkml:trace>
  <inkml:trace contextRef="#ctx0" brushRef="#br0">23161 1521 7569,'-12'-14'341,"-6"1"1,-4 4 0,-2 4-1,-1 4 76,-2 1 1,-3 1 0,-1 4 0,-3 4 0,4 6-1,5 3 1,8 6 0,6 3-242,6 1 1,5 1 0,6-2 0,8-2 0,9-1 0,3-1-446,3 0 0,-1 2 0,1-6 0,-1-3 0,2-5 0,2-7 1,1-2 78,-1-2 0,-2-2 0,-2-4 0,0-8 0,1-10 0,-1-7 0,1-7 348,-1-3 0,-4-4 0,-2-2 1,-1-7-1,-3-6 0,1-6 17,0-4 1,2-1 0,-4 0 0,2 0 0,-3 3 0,-5 7 81,-6 8 0,-4 14 0,-1 7 0,-1 9 1,-4 8-1,-4 12 0,-2 11-19,1 11 1,-1 14 0,6 10-1,2 8 1,2 4 0,2 2-270,4 0 1,4 1 0,7 0-1,0 1 1,-3-4 0,-1 0-241,1 1 0,0-4 0,-2-2 0,-4-1 0,1-4 0,-1-4 0,1-5-371,0-1 1,-4-2 0,6-5 0,1-1 0,0-3 0,0-5 641,-2-3 0,1-2 0,4 0 0</inkml:trace>
  <inkml:trace contextRef="#ctx0" brushRef="#br0">23445 1592 7569,'-7'-28'406,"0"6"0,10 3 0,7 5 0,9 2 0,8 3 48,6-2 0,3 3 0,10 0 0,5 0 0,5 2 0,5 0 0,0 2-454,1 3 0,6 1 0,-4 0 0</inkml:trace>
  <inkml:trace contextRef="#ctx0" brushRef="#br0">25009 1834 7569,'0'-19'298,"2"-2"0,3-1 1,4-3-1,4-3 0,1-6 1,0-3-1,2-5 0,1-2 1,4-3-1,1-7 0,2-4 1,0-4 333,-1 2 1,-4 0 0,3-2-1,-1-2 1,-4-1 0,-1 3-389,-2 4 1,-4 14 0,-2 7 0,-2 10 0,-3 8-162,-1 4 1,-2 21 0,0 13 0,0 17 0,0 13-1,0 10-106,0 4 1,6 3-1,5 4 1,5-6-1,4-5 1,3-5-128,2-1 0,2-2 0,1-1 0,-1-1 1,-3-4-1,-4-4 0,-1-5-360,0-1 1,0-2-1,-6-6 1,-2-2-1,-3-3 1,-2-1-1,-3-4-2911,-1-1 3421,-2-2 0,-7 0 0,-1 1 0</inkml:trace>
  <inkml:trace contextRef="#ctx0" brushRef="#br0">25038 1450 7569,'0'-22'570,"1"5"1,6 6-1,7 6 1,10 3-61,7 2 1,12-5 0,12 1 0,10 1 0,11 1-1,4 2-510,1 0 0,-36 3 0,0 0 0,-2 1 0,1 0 0</inkml:trace>
  <inkml:trace contextRef="#ctx0" brushRef="#br0">20673 3184 7569,'11'-20'159,"3"-2"0,2-2 0,1 0 1,1-2-1,1-4 0,0-5 0,0-2 1,0-2-1,-2-2 0,-1-3 0,-3-4 1,-2-2-1,-4-2 0,0 0 251,-4-2 1,-3 0 0,-5 4 0,-4 5 0,-5 9-1,-5 6 1,-5 8 0,-1 6-361,1 7 0,-3 4 1,3 11-1,-3 10 1,-1 11-1,1 9-59,3 5 0,-1 13 0,8 4 0,3 7 1,4 6-1,4 5 0,3 3-25,2-38 1,0 0 0,2 0 0,0 0 0,0 0-1,1 0 1,4 38 0,0-3 0,2-3 0,0-4-200,3-1 1,-4-1 0,-1-10-1,-1-2 1,-1-3 0,1-6-974,1-7 0,-2 1 1206,5-7 0,-6 0 0,4-4 0</inkml:trace>
  <inkml:trace contextRef="#ctx0" brushRef="#br0">20289 3440 7569,'13'-22'104,"-2"2"0,13 6 1,1-1-1,2 3 1,1 1-1,2 3 1,2 1 46,1 4 1,0-3-1,-4 1 1,-1 2 0,-1 1-1,-2 2 1,-3 0-80,-1 0 1,-2 0 0,-5 0 0,-1 2 0,-2 1 0,-3 3 83,-2 2 1,3-3 0,-2 5 0,-1 2 0,2 4 0,0 5-30,3 1 0,0 1 0,0 6 0,-2-1 0,4 1 0,3-1 0,3 1-112,-2-1 0,-1-1 1,-2-2-1,0-3 0,1-1 1,-3-4-1,-1-1-133,-1-2 0,-5-1 0,2-2 127,0-2 0,-4-6 1,-8 1-1,-3-8 1,-1-5 69,-1-4 1,7-6-1,-2-1 1,4-2 0,1-5-1,1-3 1,4-3-203,5 1 1,7 2-1,4 2 1,-1-1-1,2 2 1,-1 4-1,1 5-102,0 7 0,-5 0 1,2 6-1,-3 2 1,-2 2-1,-1 2 179,-4 4 1,-1 8 0,-5 7 0,2 2 0,-2 4-1,-1 2 1,-2 4 105,0 1 0,2 0 1,1-3-1,3 2 1,2-1-1,3-2 1,3-6 23,5-2 1,-3-2 0,3-5 0,-2-1 0,1-4-1,2-4 63,2-4 1,2-1 0,3 0 0,-2-1 0,-3-4 0,0-6 148,0-6 1,-4-1 0,1-5 0,-3-3 0,-2-1 0,-2-3 0,-2-1 47,-5-2 1,-4 0 0,-1 4-1,-3 1 1,-5-1 0,-6 1-1,-3 1-483,-4 3 1,-1 5 0,-6 8 0,-1 3 0,-1 4 0,0 5-625,2 7 1,-2 6 0,12 4 0,4 2 0,5 2 762,2 4 0,2 7 0,5 3 0</inkml:trace>
  <inkml:trace contextRef="#ctx0" brushRef="#br0">21910 3511 7569,'0'-14'626,"2"2"0,1 4 0,1 8-133,0 8 0,-3 4 1,1 4-1,1 3 0,3 6 1,1 5-395,-1 3 1,3-1-1,-2-5 1,-1-2-1,2 2 1,0-3-1,1-2-154,-1-5 0,5-1 0,-4-2 0,4-1 43,1-4 0,-4-4 0,-1-11 0,2-7 0,2-6 0,1-3 40,0-3 1,5-7-1,2-1 1,-1 0 0,1 0-1,-4 1-50,-1 5 0,-3 5 0,-4 8 0,-3 1 0,-1 5 1,0 8-26,-2 8 1,-1 11 0,-2 5 0,0 3 0,0 0 0,0-2 0,1-1-71,4 1 0,3 0 0,6-1 0,0-5 0,2-5 0,3-5 10,5-4 1,-2-3 0,2-2-1,-1 0 1,1-2 0,0-4 0,-1-7 208,-1-4 1,5-8-1,-5-1 1,1-4 0,-4-3-1,-4 2 1,0 1 534,-1 1 0,-6 2 0,-4 4 0,-2 4-267,-2 3 0,0 9 0,0 9 1,0 11-1,0 9 0,3 5-771,7 1 1,7 2-1,16 2 1,7 2-1,5 1 401,8 0 0,2 4 0,2-2 0</inkml:trace>
  <inkml:trace contextRef="#ctx0" brushRef="#br0">25081 2829 7569,'-5'-27'258,"0"4"0,3 5 1,6 6-1,8 4 1,10 1-1,13 4 1,9 2-1,10-1 0,6-1 1,6-2-1,4 0 1,1 1-1,-1-1 20,-4 2 0,0 1 0,-7 2 0,-6 0 0,-4 0 0,-8 0 1,-6 0-279,-5 0 0,-1 6 0,-1 2 0</inkml:trace>
  <inkml:trace contextRef="#ctx0" brushRef="#br0">25692 2701 7569,'-14'2'368,"1"2"0,4 7 0,4 8 0,3 8 57,2 5 1,0 7 0,2 1 0,1 6 0,3 4 0,2 2 0,2 0 0,-1 2-301,1 1 0,-6 2 1,4-1-1,0-3 1,-2-2-1,2-2-2270,0-3 0,0-2 2145,2-1 0,9-7 0,-4-1 0</inkml:trace>
  <inkml:trace contextRef="#ctx0" brushRef="#br0">26175 3654 7569,'22'-43'347,"-1"0"0,-5 1 0,1-3 0,4 0 0,-1-4 0,-1 0 346,-6 0 0,-1 1 0,-7 7 0,-2 3 0,-1 5 0,-4 5 0,-1 4-314,-2 5 1,-6 10-1,2 4 1,-4 6 0,1 9-409,2 9 0,4 14 0,6 8 0,1 7 0,4 1 0,5 1 0,2-1-348,2 0 0,1 3 1,-1-4-1,-1-4 0,-2-3 1,-3-3-1,-2 0-231,-3-2 1,-1-1-1,-4-8 1,-1-4-1,-3-4 1,-2-3 253,-3-2 0,-7-1 0,-1-4 0,0-4 0,-1-3 0,-4-2 0,-1 0 444,1 0 1,2-5 0,5-1 0,-1-2 729,6-3 1,13 4-1,18 1 1,16 1-1,12-1 1,12 0-436,4-1 1,3-2 0,5 3-1,0-1 1,-3 1 0,-4 3-1768,-8 1 1382,-8 2 0,1 0 0,-7 0 0</inkml:trace>
  <inkml:trace contextRef="#ctx0" brushRef="#br0">20730 5104 7760,'0'15'111,"0"6"1,-2 7-1,-1 9 1,-2 4-1,2 2 1,2-1-1,1 1 1,0-1-1,1 0 1,4-5-1,4-5 1,4-5-1,1-5 1,1-3-24,-1-6 0,5-6 1,0-7-1,0 0 1,0-1-1,0-4 0,-2-6-163,-1-6 1,-4-1 0,-1-5 0,-3-3 0,0 0-1,-1-3 1,-1-1 143,-3-3 0,-1 8 0,-2-4 0,0 4-6,0 3 0,1 8 0,2 10 0,4 9 0,1 8 0,3 6 0,1 3-109,2 3 1,2 2-1,3 1 1,3-1-1,2-3 1,0-5-1,1-3 6,2-2 0,1-6 0,-1-3 1,-2-4-1,-2-2 0,-3-4 276,-3-5 1,-2-4 0,-4-5 0,-3-3 0,-2-2 0,-3 2 0,-1 0-93,-2 0 1,0 0-1,-2-2 1,-1 4-1,-2 1 1,0 1 0,1 4-1199,-1 3 0,0 6 1054,5-4 0,7-1 0,0-4 0</inkml:trace>
  <inkml:trace contextRef="#ctx0" brushRef="#br0">21668 4890 7569,'-8'-22'536,"2"7"1,6 15-200,0 14 1,0 16-1,0 9 1,0 7 0,-2 6-1,-1 5 1,-1 3-177,0 2 1,3 4 0,1-4 0,0-2 0,0-3-1,0-4-247,0-1 0,5-7 0,1-3 1,0-7-1,2-7 0,-2-4 1,2-5-109,0-3 0,-3-8 0,4-3 0,3-5 0,0-5 0,2-6 0,1-7 129,-1-5 1,5-11 0,1-3 0,1-5 0,1 0 0,0 1 99,3 3 0,-4-2 0,-2 9 0,-3 2 0,-2 7 0,-2 5 0,0 6 122,-3 3 1,-6 5-1,4 7 1,-3 6 0,1 4-1,-2 5 1,0 5-200,2 3 0,1 0 0,5-2 0,0-2 0,4 3 0,2 1-1021,0 1 1,4-4 1062,-2-1 0,6-5 0,-3 2 0</inkml:trace>
  <inkml:trace contextRef="#ctx0" brushRef="#br0">22251 5630 7554,'7'-8'74,"2"3"0,4 2 1,1 0-1,2-4 0,1 1 144,2 0 0,6-1 0,-1 3 1,3-4-1,0-2 0,-2 1 0,-1-2-133,1-2 0,-3 2 0,0 0 1,-1-2-1,-4 2 0,-3-1 0,-3-1-75,-1-1 1,-7-5 0,2 0 0,-5 2-1,-5 1 1,-6 2 0,-5 1-20,-3 3 0,-6-1 1,1 7-1,-3 1 0,-3 1 1,-1 4-6,-2 2 0,-1 9 1,6 7-1,1 3 1,3 2-1,7 2 33,6 1 0,5-1 0,6 0 0,1 0 0,4 1 0,4-1 0,6-2 7,4 0 1,3-4 0,6-2-1,1-5 1,1-4 0,1-6 0,2-2-54,-1-2 1,3 0 0,-2-2-1,0-2 1,0-6 0,0-4 37,-1-5 0,-4-2 0,-2-4 1,-4 2-1,-2-3 0,-2-1 1,-4 1 58,-5 2 1,3-6 0,-8 5 0,-1 1 0,-1 2 0,-2 4 62,0 3 1,0 5 0,0 4 0,0 4 0,2 10-96,2 8 1,-2 1 0,4 7 0,-1 3 0,1 3 0,1 3-89,-1-1 1,5 2 0,-3 0 0,1-3 0,1-1-1,1-1 1,0-3-158,-2-2 0,4-5 0,-3-9 0,2-6 0,2-2 46,1-2 1,-6-11 0,-1-5 0,-2-5 0,-1-4 0,0-2 196,0-1 0,1-7 0,-3-1 0,3 0 0,1 1 0,1 2 171,-1-1 0,-2 8 0,3 7 0,-2 3 0,-1 3-54,1 4 0,-2 10 1,5 12-1,1 4 1,1 2-1,1 0 1,4 0-216,0-1 1,6-3 0,2 0 0,3-3 0,1-2 0,0-6-69,1-2 0,-1-2 0,1 0 0,-2 0 4,-4 0 1,3-6 0,-7-4 126,-2-2 1,-3-3 0,-4 1 0,-6-2 0,-2-1 0,-2-2 0,0 2 45,0 1 0,-6 2-56,-4-1 1,-9 3 103,-5 2 1,-4 4 76,-5 6 1,-4 6 0,-4 5-1,4 5 1,5 5 0,5 1 247,3 3 0,13 7 0,3 1 0,10-2 0,9 1 0,8-2 1,9 0-412,9-3 0,10-8 1,4 1-1,1-2 1,-2-2-1,1-4-9,0 1 0,-6-1 0,4 3 0</inkml:trace>
  <inkml:trace contextRef="#ctx0" brushRef="#br0">25024 5033 7569,'0'-37'229,"0"6"1,1 7 0,4 8 0,6 7 0,6 1 0,9 2 0,4-1 0,6 4 0,5 1 0,10 2 0,6 0 0,6 0 0,0 2-1,3 1-121,4 2 0,-7 4 0,5-2 0,-6-1 0,-10 2 0,-5-2 0,-7 1 0,-6-3-2341,-7 3 2233,-5-6 0,-14 12 0,-2-5 0</inkml:trace>
  <inkml:trace contextRef="#ctx0" brushRef="#br0">25635 4933 7569,'0'19'279,"0"3"0,0 3 0,0 7 0,0 3 0,0 4 198,0 2 1,0 2 0,0 1 0,2 2 0,2 1 0,4-1-1,0-2-465,-3-1 1,1 0 0,1-1 0,-1-1-1,2-1 1,0-2 0,3 0-13,1-2 0,3 5 0,-1-4 0</inkml:trace>
  <inkml:trace contextRef="#ctx0" brushRef="#br0">26147 5687 7569,'-10'-13'2308,"2"2"-1495,2 1 1,1 6 0,7-4 0,3 1-3070,4 4 2256,4 2 0,-5 7 0,-2 2 0</inkml:trace>
  <inkml:trace contextRef="#ctx0" brushRef="#br0">26161 5530 7569,'0'-14'211,"0"0"0,0 0 0,0-1 0,0 1 0,0 0 0,2 0 0,1-1 1,2 0-1,-2-3 0,-2-1 0,-1 2 0,0 1 0,0 2 668,0 0 1,0 0 0,0-1 0,-1 3-866,-4 2 0,-1 10 1,-4 11-1,5 7 0,4 5 1,1 6-1,0 2-222,0 3 0,0 3 0,1-3 0,4-3 0,3-1 0,3-1 0,0-1-161,0 0 1,5-5-1,-8-3 1,1-1-1,-1 0 71,-1-2 1,-3-1-1,-5-3 1,-4-4-1,-4-2 1,-4-3 243,-1 1 1,0 0-1,-1-5 1,1 0-1,0-2 854,0-2 1,1 0-1,5-5-605,8-2 1,13 5 0,10 1-1,4 3 1,2 1 0,1-3-639,3 0 1,3-1 0,7 5 0,0 0 442,-1 0 0,7-6 0,2-2 0</inkml:trace>
  <inkml:trace contextRef="#ctx0" brushRef="#br0">26701 5715 7569,'-14'-8'2800,"8"2"-2482,6 6 1,6 0-1,8 0 1,1 0-1,-1 0-318,0 0 0,0 0 0,0 0 0</inkml:trace>
  <inkml:trace contextRef="#ctx0" brushRef="#br0">26986 5217 7569,'-15'-20'892,"8"14"0,2 4 0,5 13-473,5 5 0,2 8 0,6 4 0,-2 8 0,-1 5 0,1 2 0,0 0-365,-2-1 0,2 1 1,-6 0-1,-2-1 0,-1-1 1,-2-1-1,-2-4-724,-3-1 1,2-2 0,-6-4 0,-1-1 0,1 0 669,-1 1 0,1-7 0,-5-2 0</inkml:trace>
  <inkml:trace contextRef="#ctx0" brushRef="#br0">26844 5274 7569,'0'-28'115,"6"6"1,3 3 0,6 5 0,4 3-1,6 1 1,5 1 0,5 1 226,1 3 1,-3 3 0,3 2 0,-1 0 0,-5 2-1,-5 3 1,-6 6-415,-3 6 1,-8-1 0,-3 4 0,-5-1-1,-5 2 1,-6-1 0,-5 1 88,-3-4 1,-4 2 0,2-3 0,1-3 0,1-1-1,4 1-2,4 1 0,8 0 0,2 1 0,7-1 0,10 0 0,6 0 0,8 1-200,6-1 1,0 2-1,1 1 1,-1 3-1,-3 1 1,-1 1-1,-7 0 197,-3 3 0,-9 2 1,-8 2-1,-4-1 1,-2-1-1,-4-2 358,-5-1 1,-9-2-1,-3 2 1,-1-5-1,-1-3 1,-1-2-1,-1-2-75,3-2 0,-3 1 0,8-6 0,0-2 0,2-2 0,2-1-2475,0 0 2180,0 0 0,18 0 0,6 0 0</inkml:trace>
  <inkml:trace contextRef="#ctx0" brushRef="#br0">27782 5459 7569,'1'-14'589,"4"1"1,5 2 0,4 3-1,3 0 1,4 2-52,1 0 1,0 1 0,3 5-1,-1-2 1,1-1 0,2-1-1,2 0-1109,-1 3 0,-1 6 1,-2 1-1,-3 0 1,-1 2 570,-4 0 0,-1 1 0,-2 6 0</inkml:trace>
  <inkml:trace contextRef="#ctx0" brushRef="#br0">27910 5687 7569,'-11'0'488,"8"0"0,12 0 0,12 0 0,6 0 238,1 0 1,2 0 0,5 0 0,6 0 0,5 0-727,-1 0 0,6-7 0,0-1 0</inkml:trace>
  <inkml:trace contextRef="#ctx0" brushRef="#br0">29147 4990 7569,'-2'-14'186,"-3"0"1,-4 1 0,-4 3 0,-1 7 0,0 6 0,-2 8-1,0 7 1,1 7 0,2 5 0,0 5 0,2 1 0,2 2 96,4-2 1,3 1 0,2-7 0,0-2 0,2-4 0,1-4 0,3-2 0,2-4-255,3-3 1,4-8-1,4 4 1,4-3 0,6 1-1,4-2-24,5-1 0,9-1 0,5 3 1,4 2-1,-1 2 0,-3 3 0,-6 1-95,-7 3 1,-5 0 0,-11 4-1,-5 5 1,-7 5 0,-8 2 0,-8 4 207,-9 1 1,-7-3 0,-9 5 0,-3 0 0,-3-1 0,-1-6-66,4-6 1,-1 1 0,0-7 0,3-2 0,1-1 0,3-2 0,3-1-1397,5-4 1,3-3 1342,2-6 0,6 0 0,2 0 0</inkml:trace>
  <inkml:trace contextRef="#ctx0" brushRef="#br0">28919 5075 7569,'-14'-28'350,"6"6"1,5 3-1,8 3 1,12 3-1,13 2 1,13 3-30,6 2 0,11 1 0,14 5 0,-32 0 0,1 0 0,4 0 0,1 0 0,0 1 0,1 0-321,0 1 0,-1 1 0,-4 0 0,-2 2 0,0 2 0,0 0 0</inkml:trace>
  <inkml:trace contextRef="#ctx0" brushRef="#br0">18583 9994 7569,'-2'-9'90,"1"1"0,1 1 0,5 6 0,3 4 0,-1 8 0,1 6 0,-1 7 0,-1 5 0,-3 4 0,-1 6 0,-2 5 0,0 5 0,0-1 139,0-4 0,0 5 0,1-9 1,2-4-1,2-3 0,-2-8 1,-1-3-1,-2-4-41,0-2 1,0-2 0,0 0 0,0 0-1,0 0-106,0 1 0,0-6 0,0 1 0,0 1 0,-2 1 0,-2 3-8,-6-1 0,-3 2 0,-1 1 0,-2 2 0,-1-2 0,-3-1 0,-3-2-93,-2 0 0,-2 1 0,-1-3 0,-1-1 1,1-3-1,-2-1 0,-3-3 80,-5 3 0,-5-4 0,-6 5 0,-6 0 0,-10 0 0,-7 3-43,31-5 1,-1 0 0,-4 1 0,-1 0-1,-1 1 1,0-1 0,-3 0 0,-1 0 0,-3 0-1,-2 0 1,-3 0 0,-2 0-6,-4 0 1,0 1 0,-1-1-1,-1 0 1,-1 0 0,-1 0-1,-1 0 1,-1 0 0,-4 0-1,0 0 1,-3 1 0,-2 0-1,26-2 1,-1 0 0,0 1-57,-2 1 1,0 0 0,0 0 0,0-1 0,0 1 0,0-1-1,-1 0 1,0 1 0,-1-1 0,0 0 0,-1 0 0,0 0 0,-1-1-1,0-1 1,0 1 0,-3 0 0,-1-1 0,1 1 22,-1 1 1,-1-1 0,1 0-1,-1 0 1,-1-1 0,1 0-1,-1 1 1,0 1 0,0-1 0,-1 0-1,-1-1 1,0 0 0,0 0-1,-1-1 1,1 1 0,-2 0-1,1 0 1,-1-1 0,-1 1 0,0 0-1,-1-1-77,-1 1 0,-1 0 0,0 0 0,0 0 1,-1 0-1,1 0 0,-4 2 0,0-1 1,0 0-1,19 0 0,-1-1 0,1 1 0,0 0 1,-2-1-1,0 1 0,0 0 0,0 0 1,0 0-1,0 0 0,0-1 0,0 0 97,-1 1 1,1-1 0,-1 0 0,0 0 0,2 0 0,-1 0 0,0-1 0,0 1 0,0-1 0,-1-1 0,1 1 0,-1-1 0,0 1 0,0-1 0,0 1 0,0-1 0,-2 1 0,0 0 0,0-1 0,0 1 0,0-1 0,1 0-1,-1 0 1,1 0 0,0 0 0,-1-1 0,1 1 0,0-1 15,1-1 1,0 0-1,0 1 1,0-2 0,1 1-1,-1 0 1,1-1 0,-1 0-1,-1 0 1,1-1 0,-1 0-1,0 0 1,-1-1 0,-1 1-1,1-1 1,-1-1 0,1 0-1,-1-1 1,0-1 0,1 1-1,-1 0 1,1-1 0,-1 0-1,1 0 3,0 0 1,1 0 0,-1 0 0,1 0 0,0-1 0,0 0 0,-1 0 0,1 0 0,0 1 0,-1-1 0,1 1 0,-1 0 0,-2 0 0,0 0 0,-1 0 0,1 0 0,-2 0 0,1-1 0,-1 1 0,1 0 0,-2 1 0,0-1 0,1 1 0,-1 0-1,0 0 1,1 0 0,0 0 0,0 0-11,0 0 1,0 1 0,1-1 0,-2 1 0,-3 0-1,-1 1 1,0 1 0,0-1 0,1 0 0,-1 1 0,0-1-1,-1 1 1,0-1 0,0 1 0,0 0 0,-1 0 0,0 0-1,0-1 1,0 1 0,0 0 0,1 0 0,0 0 0,0 1-1,-1-1-70,1 1 1,0-1-1,0 1 1,0-1 0,-1 1-1,0 0 1,-1 1 0,2-2-1,-1 1 1,1 0 0,0 0-1,0-1 1,-1 0 0,1 0-1,0 0 1,0-1-1,-1 0 1,1 0 0,0 0-1,0-1 1,1 0 0,0-1-1,1 0 1,-1 0 0,1 0-1,0 0 1,0-1 0,-1 0 129,1-1 1,-1 1 0,0-1-1,1-1 1,2-1 0,0 0-1,0-1 1,0 1 0,-3-1-1,0-1 1,-1 1 0,0-1-1,3 0 1,-1 0 0,1-1-1,0 1 1,1-1 0,1 1 0,0-1-1,0 0 1,1 0 0,0 0-1,0-1 1,1 0-64,0 0 1,0-1-1,0-1 1,1 1 0,1 1-1,0-1 1,1 1 0,-1-1-1,-2-2 1,1 0 0,-1 1-1,0-1-6,0 1 0,0 1 0,0-1 0,0 1 0,-3 1 0,1 0 0</inkml:trace>
  <inkml:trace contextRef="#ctx0" brushRef="#br0">20517 4151 7569,'-15'0'158,"1"0"1,0 0-1,1-1 1,2-3-1,5 0 1,6 2-1,13 4 1,13 4-1,16 0 1,11 1-1,12-3 1,12 3 45,-34-3 1,1 1-1,5-1 1,2 0-1,2 1 1,1 0-1,2 0 1,0 1-1,2 0 1,0 0-1,2 1 1,1 0-1,0 1 1,0-1-177,0 0 1,0 0 0,0 0-1,-1 0 1,0 0 0,-1 0-1,-1 0 1,1-1 0,0-1 0,0-1-1,-1 0 1,-1-1 0,1-1-1,0 1 1,-1-1 0,0 0-17,-1 0 1,0-1-1,-4 1 1,0 0-1,-1-1 1,-1 1 0,-3 0-1,-2 0 1,34 2-1,-10-3 140,-7-1 1,-16 0-1,-8 0 1,-8 0-1,-7 0-20,-4 0 1,-11 0-786,-8 0 1,-6 0 55,-8 0 1,4 2-59,1 3 0,-1-2 655,-4 6 0,-7-6 0,-1 4 0</inkml:trace>
  <inkml:trace contextRef="#ctx0" brushRef="#br0">21768 11458 7569,'-7'-14'261,"7"2"1,0 1-1,10 3 1,7 1-1,7 4 1,4 2-1,7 1 1,11 0-1,14 0 1,14 0-1,-32-1 1,0 0-1,1-1 1,1-1 152,-2-1 0,1-1 0,5-1 0,1-1 0,-6 0 1,0 0-1,0 0 0,-2 0 0,38-6 0,-11 2 1,-8 3-1,-9 2-801,-7 3 1,-6 1 0,-13 2 0,-3 0 0,-3 2 0,-6 2-4589,-7 6 4975,-4 2 0,-15 3 0,-3-1 0</inkml:trace>
  <inkml:trace contextRef="#ctx0" brushRef="#br0">22436 11416 7569,'-5'16'405,"1"4"1,2 9 0,4 7 0,2 5 0,1 5 0,0 6 365,0 9 1,6 7 0,-4 3 0,3 1 0,-2-1 0,-2-2 0,-3-1-466,-1-2 1,-2-6-1,0 2 1,-2-3-1,-1-4 1,-2-3-1,1-5-1044,-3-2 1,6-8-1,-4 0 1,3-4 0,2-5-1,2-6 738,3-6 0,3 2 0,6-10 0</inkml:trace>
  <inkml:trace contextRef="#ctx0" brushRef="#br0">23047 12397 7569,'0'-14'342,"0"-1"0,2 3 0,1-1 1,3 0-1,1-2 0,-1-3 0,-3-1 1,-1 0-1,-2 0 0,0-1 3402,0-4-3490,0 4 1,0-1-1,0 7 1,0 0-1,-2-1 101,-2 1 0,0 6 0,-4 7 0,2 7 0,3 11-334,1 9 1,2 1 0,0 10-1,0 3 1,0 1 0,0 2-1,0-1-470,0 1 1,-1-5-1,-2-2 1,-2-1-1,2-3 1,1-2-1,1-2-102,-4 0 0,2-4 1,-5-2-1,0-1 1,0-4-1,-3-1 384,-2-2 0,-1 0 1,0-1-1,0-2 0,-1-3 768,1-2 0,5-1-283,9-5 0,6 0 0,21 0 0,5-2 0,2-1 0,4-3 0,2-2-288,2-3 1,-2-2-1,7 1 1,-4 1-1,-5 1-30,-5-1 0,3-2 0,1-1 0</inkml:trace>
  <inkml:trace contextRef="#ctx0" brushRef="#br0">17730 12567 7569,'0'-20'65,"2"2"0,2-5 0,7-3 0,5 0 0,5-4 0,-1-2 0,2-4 0,0-5 0,4-7 0,1-4 0,-1-3 0,0-5 0,-4-3 0,0-5 0,-2-3 130,1-5 1,-11 34 0,-1 0 0,-2-2-1,0 0 1,0 1 0,-1 0 0,3-36-1,-4 7 1,-3 8-170,-2 9 1,-2 14 0,-3 13 0,-4 9 0,-4 9 0,-3 12 0,-3 12-7,-4 13 0,-4 14 0,-2 13 1,3 7-1,0 12 0,15-33 0,0 2 1,0 3-1,0 2 6,-1 1 0,2 2 0,3-2 0,1 2 0,0 2 0,0 1 0,1 0 0,2-1 0,1-2 0,1-1 0,0 0 0,0 0 20,1-3 0,0 0 0,0-5 0,0 0 0,2 31 0,2-7 0,7-9 0,7-7 0,4-8-54,0-7 1,5-12 0,-2-6 0,5-6 0,3-4 0,-1-4-1,0-6-45,1-5 1,-3-10-1,3-5 1,-5-3 0,-2-1-1,-4-2-12,-2-3 1,4 1 0,-7-4 0,-4 0 0,-5 1-1,-3-1-12,-1-1 85,1 6 1,-6-3 0,-4 9 0,-5 3 0,-2 2 0,-3 2 33,1 2 1,0 8 0,0 4 0,0 2 0,-1 2 0,0 2 0,-3 4 60,-1 8 0,0 7 0,7 9 0,1 3 0,1 5 0,1 3-26,1 2 0,1-1 0,7-1 0,2-3 0,3-5 0,4-3 1,4-3 19,1-3 0,7 0 0,1-9 0,1-4 0,1-1 0,1-4-359,2 1 0,2-3 0,-2-4 0,-1 0 1,1 0-1,3 0 0,0 0-2955,0 0 3217,-8 0 0,5-6 0,-5-2 0</inkml:trace>
  <inkml:trace contextRef="#ctx0" brushRef="#br0">18768 12425 7569,'-22'-16'183,"-5"-3"0,11 18 1,-3-4-1,2 5 1,-1 5-1,-2 6 1,-1 6-1,-1 7 0,2 4 1,-1 4-1,5 1 141,5-1 1,0-2 0,6-3-1,4-2 1,4-3 0,7-1-1,2-4-388,2-1 1,5-8-1,2-4 1,-1-2 0,1-2-1,-2-2 1,0-4-65,0-8 0,0-2 0,-5-8 0,0-1 0,-1 0 0,-2-1 209,-2 3 1,-5-1 0,0-4 0,-2 1 0,-2 2-1,0 2 1,0 3 240,0 3 0,0 5 0,-2 5 0,-1 2 0,-2 6-259,2 7 0,2 11 0,2 5 0,2 3 0,4 1 0,-1-1-448,0-3 1,5 3 0,-1-5 0,3 0 0,1-3 0,0-3-1950,0-2 2334,0 0 0,1 0 0,-1 0 0</inkml:trace>
  <inkml:trace contextRef="#ctx0" brushRef="#br0">18938 12383 7569,'2'-8'133,"1"4"1,4 8 0,0 7 0,6 4 0,3 6 0,3 1 0,0 3 0,0 1 0,0-1 0,-2-3 360,-1-1 0,-2 1 0,-1-7 0,-2-2-363,-2 0 0,-1-9 1,2-4-1,-6-7 1,-2-8-351,-2-4 0,2 2 1,1-7-1,3-1 0,2-3 1,3-4-1,2 0-593,1 6 1,5-1 0,0 8 811,-2 1 0,-1 9 0,-2 3 0</inkml:trace>
  <inkml:trace contextRef="#ctx0" brushRef="#br0">19322 12439 7569,'0'10'37,"2"-2"1,3-2-1,4-3 289,4-1 1,6-2 0,0-2 0,-2-1 0,0-3 0,1-2-199,1-3 1,0 3-1,-5-2 1,0-1-1,-1-1-151,-4-2 0,-2 4 0,-7 1 0,0-3 0,-2 1 0,-1 0 0,-3 2 34,-2-2 1,-2 5-1,-4 1 1,0 3-1,0 2 20,-1 0 0,1 2 1,0 3-1,1 6 0,2 4 1,3 6-1,2 1-7,3 3 0,1 1 0,2-1 1,2-3-1,3-2 0,4-2-74,4-2 1,1-2 0,0-1 0,0-2 0,2-4 0,1 0 0,4-4 13,1-1 1,-3-9 0,3-4 0,-1-5 0,-4-4 0,-1-1 127,-2 1 0,-1-4 0,-4 4 0,-4-1 0,-3 0 0,-2 4 90,0 1 0,1 4 1,4 2-1,4 5 0,6 5-177,4 5 1,-2 3-1,7 6 1,1 1-1,0 0 1,-1 3-46,-5 1 0,0 0 0,-3-5 1,-5 0-1,-3 2 0,-5 1 0,-2 2-272,-1-1 0,-6-3 0,-4 0 0,-2 0 312,-2 4 0,-7-3 0,-1 5 0</inkml:trace>
  <inkml:trace contextRef="#ctx0" brushRef="#br0">20474 12269 7569,'-14'0'130,"6"-7"1,3-2 0,4-4 0,2-1-1,4-2 1,4-1 0,4-4 0,1 1-1,0-2 1,1 0 0,-3-2 0,-2 0-1,-5 2 1,-4 0 0,-1 1 176,0 1 0,-2 3 0,-2 6 0,-6 3 0,-2 1 0,-4 4 0,-2 2-206,0 1 1,-6 11 0,3 3 0,1 3 0,-1 4 0,5 2 0,4 3-96,2-3 0,7 3 0,-3-6 0,1 2 0,0 2 0,2 0-57,2-1 1,1 0 0,0 2 0,0-1-1,0-1 1,1-1 0,4-3-231,4-3 1,-1-2-1,2 1 1,1-3 0,1-2-1,3-6 1,0-2-509,4-2 1,-3-2 0,3-2 0,-3-6 788,-2-2 0,0-3 0,1 1 0</inkml:trace>
  <inkml:trace contextRef="#ctx0" brushRef="#br0">20801 12141 7569,'0'-22'164,"5"0"1,3 3-1,1-3 1,5-4-1,1-2 1,2-7-1,-1-4 1,-2-4 0,-3 2-1,-3 1 1,-2 2-1,-3-1 1,-1-2-1,-4-2 1,-1 1-1,-5-1 95,-4 0 0,1 7 0,-8 4 0,3 9 0,2 7 0,-1 6 0,1 4-198,0 3 0,0 14 0,0 10 1,-1 10-1,3 12 0,1 9 1,3 8-26,1 6 0,3 4 0,4 1 0,0 0 0,0-2 0,1-2-222,4-6 1,3-8 0,6-6 0,0-3 0,1-3 0,-1-1 0,0-4-1317,0-1 1,0-2 1501,1-5 0,-1-6 0,0-1 0</inkml:trace>
  <inkml:trace contextRef="#ctx0" brushRef="#br0">20716 12340 7569,'-15'-14'290,"8"-1"0,2 1 0,6 2 0,9 1 0,10 3 0,10 0-8,8 0 1,8-2-1,3-4-282,2 0 0,1 0 0,5-1 0</inkml:trace>
  <inkml:trace contextRef="#ctx0" brushRef="#br0">18370 13136 7569,'-7'-30'69,"1"11"1,-2 22-1,8 16 1,8 17-1,5 17 1,-1 10-1,-2 11 1,-7-34-1,-1 1 1,-1 2-1,-1 0 1,0 0-1,0 0 1,0-1-1,0-1 1,0 37-1,2-5 1,1-10-1,3-6 1,2-8-1442,3-5 1372,-4 2 0,5-16 0,-4 4 0</inkml:trace>
  <inkml:trace contextRef="#ctx0" brushRef="#br0">18171 13690 7569,'-5'-14'77,"0"0"1,4 1 0,4 2-1,8 3 1,5 0 51,3 1 1,6 3-1,0-2 1,7 1-1,6-1 1,3 0-1,1-2-229,1 0 1,-5 2-1,0-7 1,0-4-1,0-4 1,-4-4-1,-2-2-226,-5-1 1,-10-2 0,-2-1 0,-9 1 0,-5 5 0,-2 2 584,-4 0 1,-3 12 0,-6 2 0,0 6-1,0 4 1,-1 6 105,1 7 0,0 10 0,1 12 0,4 8 0,4 5 0,3 5 0,4 1 0,3 2-283,4 0 0,-1 0 1,2-2-1,1-3 0,1-5 1,3-4-134,-1-5 1,-2-3 0,-1-8 0,-3-2 0,0-5-1,-1-2-42,-1-6 0,5-2 0,-2-2 0,2-8 0,1-10 67,-3-7 1,1-11-1,4-10 1,2-3 0,1-2-1,2 0 1,-2 2 68,-1 3 0,3 8 0,0 8 0,-2 3 0,-1 7 0,-2 5 44,1 6 0,-3 9 1,-1 6-1,-1 8 0,1 6 1,0 4-1,0 1-99,-2-1 1,2-4-1,7-4 1,2-5-1,1-5 1,1-5-17,0-4 0,2-3 0,4-4 0,1-3 0,-2-6 0,-2-4 0,-3-6 70,-2-1 1,-1-2 0,-4-4-1,-1-1 1,-1 1 0,-2 1 74,-2 3 0,-6-1 0,2 6 0,-5 3 0,-5 4 0,-4 4 0,-4 2 18,-1 2 1,-5 4 0,-2 7 0,1 5 0,-2 7 0,1 3-1,1 4-11,2 0 0,7 3 1,3-2-1,2-2 0,3-1 1,3-1-310,5 0 1,9-3 0,9-7 0,6-4-1,4-4 1,5-3 0,3-4-1752,2-3 0,4-3 1936,1-6 0,5 0 0,-2 0 0</inkml:trace>
  <inkml:trace contextRef="#ctx0" brushRef="#br0">19991 13534 7569,'-15'-28'193,"3"-1"0,2 1 0,6-1 1,2 1-1,4 1 0,2 2 1,6 3-1,4 0 0,5 1 1,5 0-1,4 4 0,5 1 1,5 2-1,3 0 20,2 0 1,4 4 0,1 2 0,-4 2 0,-3 3 0,-5 1 0,-3 2-2274,-6 0 2060,2 0 0,-13 0 0,4 0 0</inkml:trace>
  <inkml:trace contextRef="#ctx0" brushRef="#br0">20289 13250 7569,'-9'6'210,"1"3"1,1 6-1,4 2 1,3 2 0,5 0 71,5 2 0,2 1 0,2 6 0,2 2 0,2 2 0,1 2 0,-4 3-398,-4 2 1,2 1 0,-4-2 0,4-4 0,1 0 0,1-3 115,-1-4 0,0-5 0,0-8 0</inkml:trace>
  <inkml:trace contextRef="#ctx0" brushRef="#br0">20574 13662 7569,'-7'-14'2682,"12"23"-2559,0 10 0,6 5 0,3-2 0,-1 0 0,-2-1 1,-2 1-12,2 0 1,0-5 0,0 2-1,-3-3 1,0-3-170,0-4 1,-5-4 0,2-10-1,-2-4 1,0-6 44,2-4 0,0-3 0,-5-6 0,1-1 0,2 3 0,2 0 0,0 4 48,1 2 0,-3 1 1,5 5-1,0 1 0,0 3-35,3 6 0,-3 2 1,0 4-1,0 2 1,-2 7-1,2 5 0,0 3-69,3-1 1,2-3 0,2 0-1,4-3 1,4-2 0,0-6 0,1-2-41,1-2 1,0-2-1,1-2 1,-4-6 0,-2-2-1,-2-3 69,-2 1 1,-4 0-1,-2 0 1,-6 0 0,-2-1 5,-2 1 66,0 0 1,-2 4 0,-2 3 0,-6 0 0,-2 4 0,-3 1 22,1 2 1,-2 8-1,1 5 1,-1 4-1,3 2 1,2 0-1,3 2 4,3 1 0,4-3 1,2 3-1,4 0 1,5-1-1,2-1-146,2-2 1,5-4 0,2-5 0,0-2 0,-1-3 0,-1 1-1,2-2 100,2-1 1,-1-4 0,0-3 0,-1-4 0,-2-4 0,0-2 43,0-4 1,0 3 0,-5-5 0,0 2 0,0-1 0,1-2-1,-3-2 35,-2 2 0,-2-3 0,-5 6 1,2 1-1,-4 2-8,-4 2 0,-6 6 0,-9 4 1,-1 4-1,0 6 0,-1 7 1,-2 7 144,0 7 0,1-2 0,8 10 1,4-2-1,4 0 0,4-3 0,4-3-203,6-3 1,13-8-1,18-2 1,6-8-1,6-4 1,6-4-348,9-3 1,-6-2 319,10-8 0,-9-5 0,1-2 0</inkml:trace>
  <inkml:trace contextRef="#ctx0" brushRef="#br0">20773 6341 7569,'-30'0'61,"6"-5"1,21 0 0,14 2 0,16 0 0,14 0 0,12-4-1,12 1 1,11-2 0,-35 5 0,2 0 0,1-1 0,2 0-1,2 1 1,0-1 0,3 1 0,1 0 0,1 1 0,1 1-1,1 0 1,-1 0 96,1 1 1,-1 0 0,-2 2 0,1 1 0,1 0 0,1 0 0,-1 1 0,1 0 0,-1 1-1,1 0 1,-2 0 0,1-1 0,-1 0 0,0 0 0,-2 0 0,0-1-128,0-2 0,0 1-38,-4-1 1,-1-1-1,-1 0 1,0 0-1,35 0 1,-5 0-1,-9 0 1,-11 0 0,-10 0-93,-11 0 1,-5 0 0,-10 2-1,-16 1 1,-21 3-1,-15 2 1,-20-3 0,-11 3 0,-11-2 0,31-3 0,-1-1-1,-3 0 1,-2 1 0,-1-1 0,-1 0 39,0 0 1,-1 0 0,-3-1 0,-1 1 0,-3 0 0,-1 0 0,0 2 0,0 0 0,-1 0 0,1 0 0,2 0 0,-1-1 114,1 0 0,0 0 0,1-2 0,1 0 0,2 1 0,1 0 0,3-1 0,1 0 0,2-1 0,2 0 0,5 0 1,0 0-1,-33-2 383,9-2 1,11-4 0,7-5 0,6 3 0,8 4-168,9 0 1,15 4-1,12-2 1,17 2-1,23 2 1,20-2-280,15-2 0,-26 3 1,3 0-1,4-2 1,2 0-1,4 0 1,1 1-1,3 0 1,1-1-1,1 1 0,0 1-22,3 0 0,-1 1 0,-1-1 0,0 2 0,1-2 0,-1 2 1,-2-1-1,-1 1 0,-3 1 0,0 1 0,-4 1 0,0 0-1198,-2 0 0,-1 0 1216,-4-1 0,-1 0 0,-1-1 0,0 1 1,-5 0-1,0 0 0,-2 0 0,-2 0 0,-3 1 1,-1 0-1,32 4-517,-5 3 1,-7 7-1,-13 4 528,-9 5 0,-6-12 0,-4 9 0,-3 0 0,-6 1 0,-6 3 0</inkml:trace>
  <inkml:trace contextRef="#ctx0" brushRef="#br0">19806 4194 7569,'-10'0'138,"2"-2"0,2-2 0,4-6 0,4-4 0,4-4 0,1 0 0,1-1 0,-2-2 0,0-3 0,-3-1 0,-1 0 0,0 3 0,1 0 1187,1-1 0,1 11-1232,-5-2 0,2 17 1,1 6-1,3 13-125,2 10 1,0 3 0,3 6 0,-1 0-89,1 3 1,1-3 0,2-3 0,1 0 0,-1-2 0,-1-4-70,-4-7 1,4 0 0,-5-6 0,-1 0-1,-3 0 1,-8 2 0,-5-1 36,-4 1 1,-7 3 0,-4-4 0,-4 1 0,-4-1-1,1-2 1,4-3 494,6 0 0,8-8-213,9-2 0,16-10 0,18-4 1,7-5-1,5-4 0,4-1 1,2 2-369,1 1 1,-8 8 0,4 4 237,1 2 0,-6 2 0,-5 0 0</inkml:trace>
  <inkml:trace contextRef="#ctx0" brushRef="#br0">19976 3725 7569,'-33'-7'127,"0"-2"0,-5 1 0,2 0 0,-4 2 0,-6 4 0,-3 7 0,-6 9 0,-3 10 0,-4 7 0,2 9 1,2 7-1,4 9 0,5 5 0,9 4 1484,9 3 1,7 6-1532,15 2 1,5-35-1,3 0-34,2-1 1,3 1 0,-1 0-1,3 0 1,3 0 0,3 0-1,2-1 1,2-1-74,3 0 0,3-1 0,-1-2 0,2-2 0,29 26 0,3-6 0,7-10 0,8-8-128,4-7 1,-34-22-1,0-2 1,38 5-1,-1-9 1,1-5-1,-4-9 1,-3-8 50,-5-7 1,-2-12 0,-11-2 0,-4-10 0,-8-7 0,-4-6 0,-7-2 232,-5-6 0,-11-6 0,-11 1 0,-9 1 0,-2 37 0,-3 1 0,-4 0 1,-3 1-191,-3-2 0,-2 2 1,-4 3-1,-2 2 0,-3 4 1,-2 1-1,-1 3 0,-3 3 1,-3 2-1,-1 4 0,-2 3 1,-1 4-1,-1 4 0,-1 5-482,0 3 0,1 5 180,5 3 0,0 5 1,-11 6-1,1 5 1,3 2-1,1 0 1</inkml:trace>
  <inkml:trace contextRef="#ctx0" brushRef="#br0">19948 6540 7569,'-21'-15'106,"1"6"1,-4 1 0,4 0 0,1 0 0,-2-3 0,-1-2 0,-2-1 0,2 0 0,3-2 0,3-3 0,4-4 0,2-4 0,7-2 0,6-1 0,8-1 0,7-2-1,5 1 84,4 2 1,3 6-1,2 2 1,1 3 0,-1 7-1,-4 5-291,-4 6 1,0 9 0,-9 7 0,-4 12 0,-3 13-1,-8 9 1,-6 9 0,-10 4 195,-4 1 0,-4 0 0,-3-5 0,2 1 0,3-7 0,1-6 272,4-10 0,6-4 0,3-5 0,1-4 1,4-4-1,3-4 0,5-6-244,5-4 0,9-4 0,4-1 0,6-1 0,4-4 0,3-4 0,2-6-565,0-4 1,-2 2 0,4-5 0,-2 1 0,0 4 0,-2 1-2550,-3 2 2991,-3 0 0,-1-7 0,-1-1 0</inkml:trace>
  <inkml:trace contextRef="#ctx0" brushRef="#br0">19891 5815 7569,'-63'-21'149,"-2"7"1,0 9 0,4 11 0,4 12 0,3 10 0,2 10 141,-2 11 1,1 8 0,25-21 0,2 2-1,1 2 1,1 1 0,1 3 0,2 2-1,2 2 1,3 2-194,1 2 1,3 0-1,5-2 1,3-1-1,5 3 1,4-1-1,4-2 1,4 0-1,5 0 1,2-2-1,4 0 1,3-2-1,3-1 1,2-3-159,0-2 0,3-2 0,2-4 0,2-3 0,1-5 0,2-4 1,4-1-1,0-4 0,0-2 0,1-4 0,-1-3 0,0-3 1,-3-2-1,-1-2-98,-1-2 0,0-1 1,38-11-1,-38 2 1,-1-1-1,-2-3 1,0-2-1,-2-2 1,-1-2-1,-1-3 1,-2-1 298,0 0 1,-2-3 0,-3-4-1,-2-2 1,-1-1 0,-2-1-1,-2-1 1,-1-1 0,-2-2-1,-2 0 1,-2 0 0,-3 0-1,-1-2 1,-3 0 42,-2-1 0,-2-2 0,-4 2 0,-2-2 0,-3-6 0,-2 0 0,-4 1 0,-3 1 0,-3 0 0,-4 2 0,-4-1 0,-3 2 0,-4 0 0,-2 2-643,-1 0 1,-5 3 0,-3 6 0,-4 4 0,0 7-1,-2 6 1,0 5 0,-1 6 458,0 7 0,-1 5 0,-2 3 0,1 7 0,-2 10 0,3 7 0,2 5 0,4 5 0</inkml:trace>
  <inkml:trace contextRef="#ctx0" brushRef="#br0">24398 12283 7569,'0'-14'145,"0"0"1,0-2 0,0-2 0,0-2-1,0-2 1,0-4 0,2 1 0,1 0-1,3 3 1,0 1 0,1 4 0,-2 3 137,1 4 0,-5 5 0,4 10 0,-3 6 0,-2 7 0,0 5-316,0 4 0,1 3 1,2 2-1,4 1 0,1-1 1,3-2-1,0-2-170,-2 0 0,4 1 0,-4-1 1,2-1-1,1-2 0,-5-2 0,0-1 8,-4 0 0,-2-5 1,-1 4-1,0-2 0,-1 0 1,-4-2-376,-4-1 500,2-8 1,-5 3 153,2-7 1,4 0-1,1-9 1,5-5 22,5-2 0,-2 2 0,7 2 1,1 0-1,1 2-249,2 0 1,1 0 0,-1 2-1,0 0 1,2 0 0,1 3 141,2 1 0,0 0 0,-5 0 0</inkml:trace>
  <inkml:trace contextRef="#ctx0" brushRef="#br0">24455 12070 7569,'-35'0'31,"4"0"1,-6 0 0,3 0 0,0 1 0,0 6 0,-3 7-1,1 8 1,3 6 0,4 6 421,6 3 1,4 11 0,9 4 0,5 3 0,5 2-1,7 0 1,9 0-367,10 0 0,11-7 0,10-4 1,5-8-1,4-8 0,2-8 1,4-6-108,4-8 1,-1-5 0,0-5 0,-2-2 0,-3-9 0,-2-7 0,-3-11-2,-2-3 1,-4-9-1,-7-6 1,-2-1-1,-7-4 1,-9-1 273,-7-2 0,-9 1 0,-7 3 0,-10 1 0,-15-1 0,-12 3 0,-11 3-318,-10 2 1,-8 6 0,27 21 0,-1 3 0,-2 2 0,-1 4 0,0 1 0,-1 3 0,1 3 0,0 4 0,1 2 0,0 5 64,2 3 0,-1 4 0,-5 8 0,0 3 0,2 2 0,-1 0 0</inkml:trace>
  <inkml:trace contextRef="#ctx0" brushRef="#br0">22749 10776 7569,'-14'-6'272,"6"-2"0,3-6 0,3-2 1,4-3-1,4-6 0,9-5 0,8-7 1,7-2-1,7-7 0,4-1 0,8-4 1,3 0-1,1-2 0,-2-1 0,-2 2 1,-5 6-37,-4 7 1,-7 5 0,-9 11 0,-5 4 0,-7 6-237,-7 8 0,-19 20 0,-16 15 0</inkml:trace>
  <inkml:trace contextRef="#ctx0" brushRef="#br0">25607 6397 7569,'-24'-4'132,"-1"-1"0,-1 2 0,1 1 0,1 2 1,2 0-1,3 2 0,7 2 0,9 4 1,12 2-1,18-2 201,17-2 0,24-1 0,-23-5 0,3 0 0,7-1 0,2 0 0,6-1 0,2 0-128,6-3 0,2 0 1,-19 1-1,1-1 0,0 0-243,3-1 1,1-1 0,0 1 0,-1 0 0,0 1 0,0 0 0,0-1-1,1 0 1,-1 1 0,-1 0 0,0 2 0,-1 0 0,1 0 0,0 2-1,0 0 1,-1 0 0,0 1 0,0-1 0,-1 1 0,1 0 0,0 0 0,-1 0-1,0 0 1,-1 0 7,26 0 0,0 0 1,-3 0-1,1 0 1,-1 0-1,0 0 0,0 1 1,-2 0-1,-1 1 1,-1 1-1,-2 0 0,-1 2-43,-4-2 1,0 1-1,2 2 1,-1-1-1,-7-2 1,0-1-1,-3 1 1,-1-1-1,-2 0 1,-2 1-1,-4-1 1,-3 0-1,-4 1 1,-1-1 8,30 4 0,-9-4 0,-10 3 0,-9-4 0,-7-1 1,-6 0-32,-6 0 1,-12 0 0,-15 0-324,-14 0 1,-9 0-1,-6 0 1,-6 0-1,-6 0 1,-4 0-1177,-1 0 1198,-2 7 396,-5-6 0,-5 10 0,1-6 0,1-2 0,1-1 0,2-2 0</inkml:trace>
  <inkml:trace contextRef="#ctx0" brushRef="#br0">22507 8700 7569,'-1'-22'14,"-4"3"1,2 2 0,-5 0 153,1-2 0,-4-5 48,2 5 0,-8 0 47,-2 5 0,-7 1 101,3 4 1,-4-2-185,-2 6 1,1 8 13,-1 11 1,1 8-56,0 12 1,-1 2 0,1 8 0,1 2 0,5 3 0,7 1 0,9 3-1,6-1 54,5 0 1,4-11-1,10 0 1,5-5 0,4-4-1,4-4-169,1-4-33,7-3 0,-4-14 0,2 0 0,0-9 0,0-3 0,0-6 0,-2-4-77,-1-4 1,-2-7 0,-6 1-1,-3-5 1,-5-5 0,-4-1-77,0-3 1,-8 2 0,-2-1-1,-6-1 1,-9-1 0,-9 2-1,-6 5 5,-4 3 0,-5 2 0,-6-1 136,-6 1 0,2 0 51,-3-1 1,3 7 0,2 3 0,5 3 0,7 2 0,7 0 254,9 0 0,9 4 17,1 1 1,5 4-238,9-5 1,7 7 14,16-2 0,8 2-41,7-1 0,7 2 32,2-3 0,6 4-400,8 1 0,2 0-166,3 0 0,-2 0 495,7 0 0,-6 0 0,3 0 0,-2 0 0,-2 0 0,2 0 0</inkml:trace>
  <inkml:trace contextRef="#ctx0" brushRef="#br0">23033 8971 7569,'-14'-15'-211,"4"3"141,1 2 311,6-2 0,-8 12 1,6 0-1,0 9 1,1 8-1,-1 7 1,2 3-1,1 1 1,2 2-1,2 2 0,1 1-275,2-1 0,4-2 0,-3-2 0,2 1 1,3-1-1,0 1 0,0-1-860,-1 0-433,-7 1 1327,10-7 0,-12 5 0,6-5 0</inkml:trace>
  <inkml:trace contextRef="#ctx0" brushRef="#br0">22962 9084 7569,'-14'-1'104,"0"-4"0,1-5 1,4-2-1,4-2 1,6-1-1,9 1 0,9 0 1,6 1-1,4 4 1,-1 3-1,0 1 0,1 0-35,-1 2 0,1 8 0,-1 4 0,-1 4 0,-3 1 1,-5 0-1,-4 0-239,0 1 0,-7-1 0,-4 0 0,-2 0 0,-2 1 0,0-1 117,0 0 1,-5-5 0,0 1-1,2 1 118,2 2 1,1-4 0,0 1 0,1 1 0,4 1-65,4 2 0,-1-4 0,0-1 0,-1 2 67,-4 2 0,-3 1 0,-5 1 1,-4-3-1,-6-1 0,-2-1 55,-2 1 0,-5 1 0,4 1 0,-1-2 0,-1-1 0,2-1 0,-1 1 13,4-1 1,-1-4 0,1 3 0,-2-2-781,2-3 1,10 3 0,10-1 643,10-2 0,4 5 0,-2 0 0</inkml:trace>
  <inkml:trace contextRef="#ctx0" brushRef="#br0">23374 9113 7569,'-12'-2'225,"1"-1"1,4-2-1,7 1 1,10-1-1,7-2 1,5 1-1,5-2 1,3 2-1,3-2 1,-1 2 0,-2-1-371,-2 4 1,1-3-1,-1 1 1,-1 2 0,-3 1 144,-5 2 0,-3 0 0,-2 0 0</inkml:trace>
  <inkml:trace contextRef="#ctx0" brushRef="#br0">23488 9255 7569,'-6'0'289,"6"0"1,8 0-1,4 0 1,3-2 0,0-1-1,3-2-326,1 2 0,6 2 0,-3 1 0,2 0 0,-2 0 0,0 0 37,0 0 0,2-7 0,4-1 0</inkml:trace>
  <inkml:trace contextRef="#ctx0" brushRef="#br0">24043 8956 7569,'-15'0'170,"3"2"1,1 3 0,3 4-1,0 4 1,2 3 0,-2 3 0,1 4-1,1 4 1,3 2 0,1-3-32,2-2 1,0 1-1,0-6 1,0-1-1,0-3 1,0 0-268,0-1 1,2-8 122,3-6 0,4-11 0,9-9 0,2-2 0,2-2 1,3 0-41,2 0 1,2 4 0,-1-1 0,1 7 0,-3 3 0,-2 3 0,-3 3 69,-1 4 1,-9 7 0,2 5 0,-5 7-1,-5 5 1,-1 4 0,-2 2 97,0-1 0,-2-1 0,-1-2 0,-3-1 0,-1 0 0,1-1-343,3 1 1,-4-5 0,3 3 0,-1-1 0,0-4-1,0-1 220,2-2 0,-5 0 0,0 0 0</inkml:trace>
  <inkml:trace contextRef="#ctx0" brushRef="#br0">23986 8985 7569,'-22'-22'209,"4"3"0,9 4 0,9 4 0,9 4 159,9 0 1,5-4-1,12 3 1,8-1-1,7 1 1,7 0-369,5 0 0,-4-1 0,5-6 0</inkml:trace>
  <inkml:trace contextRef="#ctx0" brushRef="#br0">25180 9610 7569,'0'15'-3,"-5"-6"1,-1-1 0,-2 0 0,-3-2 0,-2 0 0,-1-2-1,0-3 1,0-1 0,-2 0 0,-1 0 0,-2 0 0,1-1-1,1-3 280,-2 0 0,8-7 0,-3 1 0,3-2 0,3-3 1,3 1-1,3 0 0,4 0-260,3-1 1,3-4-1,7 1 1,4 0 0,5 2-1,3 2 1,3 0-154,3 0 0,-3 6 0,3 3 0,-3 3 1,-3 2-1,-2 4 0,-2 5 4,-3 10 1,-7 6-1,-9 5 1,-2 2 0,-4 3-1,-1 1 118,-1 4 1,-12 1 0,2 1 0,-2 1-1,0 0 1,2-2 0,0-3 171,-1-5 1,3-8 0,2-3 0,5-1 0,4-4-74,1-1 0,12-8 1,6-4-1,6-2 0,2-2 1,4 0-1,2 0-518,3 0 1,-5-2 0,3-1 432,-3-1 0,-2-8 0,1 5 0</inkml:trace>
  <inkml:trace contextRef="#ctx0" brushRef="#br0">25137 9340 7569,'-64'0'81,"0"0"1,8 3-1,-1 5 1,-2 8 0,-4 6-1,-6 8 1,-4 5 262,3 1 1,7 10 0,11-2-1,8 5 1,9 7 0,13 4-1,9 6-162,9 3 0,5 7 0,9 0 1,10-2-1,10-3 0,11-4 1,10-7-201,-22-32 0,3-3 0,3-2 0,2-3 0,1-3 1,3-4-1,1-1 0,1-3 0,1-4 0,0-1 1,0-2-1,1-1 0,-1-2 0,0-1-97,1-2 0,-1-1 0,-3-3 0,0-2 0,2-5 0,-1-3 0,-3 0 0,-2-2 0,31-21 0,-7-3 181,-2-3 0,-10-6 1,-6-7-1,-12-1 1,-10 1-1,-12 0 0,-9 0 1,-9-2 0,-13 0 0,-19 6 0,-8-1 0,19 28 0,-2 2 0,-3 2 0,-3 1 0,-5 4 0,-2 4-733,-4 4 0,-2 4 666,-5 3 0,-1 6 0,-7 13 0,0 6 0,-4 3 0,0-1 0</inkml:trace>
  <inkml:trace contextRef="#ctx0" brushRef="#br0">20588 2303 7569,'-30'-27'121,"8"4"1,11 5-1,12 7 1,12 6-1,10 4 1,9 1-1,9 0 1,11 0-1,16 0 5,-28 0 0,2 0 1,4-1-1,2 0 1,3-1-1,2-1 1,2-1-1,0-1 1,3-1-1,1-1 0,3 0 1,1-1-1,2-1 1,1 0-1,2 0 1,0-1-75,0 1 0,0 1 0,0-1 0,0 0 0,-3 1 0,-1 1 0,1-2 0,0 2 0,-3 1 0,-1 1 0,-1 0 0,-1 0 0,-4 2 0,0 0-145,-1 0 1,0 0-1,-3 0 1,0 1-1,-3 2 1,-1 0-1,-2 0 1,-2 0-1,-1 0 1,-1 0-1,33 0-796,-6 0 0,-11 0 889,-10 0 0,-3 0 0,-1 0 0</inkml:trace>
  <inkml:trace contextRef="#ctx0" brushRef="#br0">19081 1635 7569,'-22'0'58,"3"-6"0,9-4 1,5-3-1,5-1 0,5 0 1,5 0-1,4 0 1,5-1-1,6 1 0,5 0 1,5 0-1,0 0 0,1 1 1,0 3-1,2 6 1,0 2-1,-2 2 205,-1 0 0,-6 0 1,-7 2-1,-2 1 1,-2 3-1,-4 4-281,-5 5 0,-2 0 0,-7 5 0,-2 1 0,-4 2 0,-7 3 0,-6-1 0,-1-3-197,-1-1 1,-3 2-1,4-2 1,-1-1-1,1 1 1,2-4 277,3-1 0,7-2 0,3 0 0,5-1 0,5-2 0,6-3 0,6-2-64,7-2 1,3-3 0,3-1 0,1 0-1,2 0 1,1 2-53,0 2 1,-5 0 0,1 5 0,-6 1 0,-6-1 0,-5 1 82,-7 1 1,-4 1-1,-4 2 1,-4 2 0,-8 2-1,-8 1 1,-5-2 40,-2-1 0,3-2 1,0 0-1,4 0 1,0 1-1,2-3 0,1-1-722,6-1 1,0-1 650,9 5 0,-7-6 0,3-1 0</inkml:trace>
  <inkml:trace contextRef="#ctx0" brushRef="#br0">19365 1223 7569,'-57'0'51,"2"1"0,1 6 0,2 8 0,-2 14 0,-1 15 0,26-16 0,1 2 95,-1 4 0,1 2 1,0 6-1,1 3 0,0-1 1,2 0-1,1 3 0,0-1 1,2 1-1,2 0 0,1-2 1,3 1-1,2-2 0,3-1 6,2-2 0,2 0 1,4 37-1,6-9 1,14-4-1,15-8 1,9-10-1,8-7-135,8-7 0,9-16 0,13-7 1,-36-8-1,-1-1 0,2-2 0,-1-1 1,0-2-1,0-2-64,-3-2 1,0-3 0,2-2 0,0-2-1,-2-2 1,1-2 0,0-3 0,0-1-1,-1-1 1,-1-1 0,-3-1 0,-1-1 96,-3 0 0,-1-2 1,20-29-1,-9-2 1,-9-3-1,-9-1 1,-10 1-1,-7 0 89,-6-5 0,-13 3 0,-9-7 0,-11 4 0,-12 3 0,17 33 0,-3 2 1,-3 2-1,-3 1-135,-3 1 0,-1 2 0,-2 4 0,0 3 1,-1 4-1,-1 1 0,0 2 0,0 3 0,-2 2 1,0 3-1,0 3 0,-1 3-181,-2 4 1,2 3 0,-1 5 0,2 6 0,0 7 0,1 5-99,1 4 1,1 3 0,-2 6-1,1 2 1,5 5 0,-1 0 0</inkml:trace>
  <inkml:trace contextRef="#ctx0" brushRef="#br0">23900 8345 7569,'-7'0'329,"3"-2"0,12-4 0,8-6 0,6-9 1,8-4-1,7-7 0,4-3 0,1-3 0,1 2 1,0 3-1,-1 3 6,1 1 0,-7 3-335,-3 2 0,-3-3 0,-1 5 0</inkml:trace>
  <inkml:trace contextRef="#ctx0" brushRef="#br0">24355 7265 7569,'-7'-15'93,"-6"7"0,11-4 0,-1 4 0,6 0 0,8 3 1,7 4-1,7 1 0,7 0 0,6 0 0,3 0 1,3 0-1,2 0 0,3 0 31,1 0 0,2 0 1,5 0-1,0 0 1,-2 0-1,-3 0 1,-3 0-1,-1 0-222,-1 0 0,-1 0 1,-6 0-1,-4 0 1,-1 0-1,-5-2 0,-3-1-315,-4-2 0,-7-6 0,-2 2 0,-7-4 375,-6-1 0,-7 4 0,-4 1 0,-4-2 0,-3 0 1,-4 0-13,-1 1 180,5 7 1,-9-8-1,6 6 1,-1 2-1,1 2 1,2 1 85,3 0 1,0 4 0,3 4 0,2 5 0,6 7 0,2 6 0,2 4-115,0 3 0,6 3 1,4 8-1,2 2 1,3 3-1,-1 0-133,0 0 1,0 3 0,-1-3 0,0 0 0,-2-1 0,1-6-1,-1-4-383,2-3 1,1-7 0,2-4 0,0 0 0,-4-2 413,1-3 0,-7 3 0,1 0 0</inkml:trace>
  <inkml:trace contextRef="#ctx0" brushRef="#br0">24754 7350 7569,'-13'-3'203,"3"3"0,7 8 0,5 6 72,3 5 0,1 12 1,-3 4-1,2 9 0,-2 10 1,-1 5-1,-2 1-134,0-5 1,0 2-1,1-7 1,2 2-1,4-1-141,0-2 0,3-8 0,4-6 0</inkml:trace>
  <inkml:trace contextRef="#ctx0" brushRef="#br0">25564 8160 8349,'-8'-6'156,"2"-4"0,6-7 0,1-2 0,2 0 1,4-1-1,1-4 0,3-3 0,0-1 0,0-1 1,-2-1-1,2-3 0,0-3 0,1-2 0,-5 1 264,0 3 1,2 5-1,-4 7 1,-2 2-1,-1 2-384,-2 2 0,1 10 1,2 8-1,2 10 0,0 10 1,0 5-1,1 2-168,2-1 1,1 2 0,7 2 0,2 1 0,0-3 0,0-3-196,-2-3 0,-2-6 1,0 5-1,0-3 0,1-3 1,-1-1-1843,0-2 1770,-6 1 0,3-1 399,-6 0 0,-1 7 0,-4 1 0</inkml:trace>
  <inkml:trace contextRef="#ctx0" brushRef="#br0">25550 8075 7569,'3'-22'273,"6"4"0,10 6 1,8 4-1,5 0 1,3 2-1,-1-1 1,3 3-1,-1-1-273,3 0 0,9 0 0,2 5 0</inkml:trace>
  <inkml:trace contextRef="#ctx0" brushRef="#br0">27270 8914 7569,'-22'-57'0,"-3"6"260,6 4 1,1 11-1,9 6 1,4 6 0,4 3-1,2 9 1,5 13 0,9 25-1,5 24 1,-8-13 0,0 3-1,0 10 1,0 3 0,0 10-1,-1 4 1,1 8 0,-2 3-90,-3-21 1,0 2 0,-2 0 0,-1 4 0,-1 0 0,0 1-1,-1 4 1,-1 2 0,1 0 0,-2 2 0,1 0 0,-1 1 0,0 1-1,0 0 1,0 0 0,0 0 0,0-1 0,0 0 0,0-1 0,-1 1-1,1-2 1,-1 0 0,0-1 0,-1-1-201,1-1 1,0 0-1,-1-1 1,-1-1 0,-1 1-1,1-1 1,1-5-1,0 0 1,0-2 0,0-3-1,0-1 1,0-1-1,-2 21 1,0-2 0,1-6-1,-1-3 1,1-4 0,-2-1 14,1-6 0,1 0 0,1-4 1,0-2-1,-4 32 0,1-8 0,1-9 1,0-10-1,3-11-938,1-11 1,1-13-1,4-18-3452,5-18 4404,-4-13 0,7-17 0,-5-1 0</inkml:trace>
  <inkml:trace contextRef="#ctx0" brushRef="#br0">26815 8899 7569,'0'-9'132,"2"1"1,2 2 0,4 4 0,0 5 0,-1 10 0,-3 8 0,1 9 0,-2 4 0,-1 6 0,-4 1 0,-1 2 0,-2-2 164,2-4 0,2-3 0,1-9 1,1-5-1,4-2 0,4-7 1,4-3-259,1-5 1,7-9-1,2-9 1,6-8-1,2-10 1,4-9-1,0-6 1,1-6 7,1-5 1,-19 24 0,0-2-1,2-1 1,-1 0 0,0-2-1,-1-1 1,-1 1 0,1 0-1,-3 2 1,1 2 153,14-32 0,-8 6 1,-3 11-1,-5 10 1,-2 11 103,-3 10 1,-6 14 0,2 12-1,-2 18 1,2 17 0,4 14-1,5 10-403,5 4 1,4 1 0,7-2 0,3-4 0,5 0 0,4-4 97,6-2 0,2-1 0,7 0 0</inkml:trace>
  <inkml:trace contextRef="#ctx0" brushRef="#br0">31379 11359 7569,'-8'-6'197,"5"-4"0,6-1 0,8 2 0,8 4 0,10 3 0,7 2 0,5 0 0,2 0 0,1 2 0,3 1 0,5 2 0,4-1 0,-1 1 2774,-3 0-2863,3 0 1,-9-1 0,5 1 0,-2-2 0,-3-1 0,-2-1 0,-3 3-616,-3 0 0,-4 1 0,-7-5 0,-3 2 0,-5 2-2349,-3 6 2856,-15-4 0,-15 7 0,-16-5 0</inkml:trace>
  <inkml:trace contextRef="#ctx0" brushRef="#br0">31933 11387 7569,'-7'15'189,"0"0"0,7 6 0,0 6 0,0 6 0,0 3 0,0 5 0,0 5 331,0 6 0,0 4 1,0 0-1,0 1 1,0 0-1,0 0 1,0 0-452,0 0 0,0-7 1,0-2-1,2-4 1,1-3-1,3-2-1053,2-1 0,2-4 0,4 2 0,2-3 984,3-6 0,-4 1 0,6-6 0</inkml:trace>
  <inkml:trace contextRef="#ctx0" brushRef="#br0">32431 12269 7569,'0'-27'168,"0"2"0,0 3 0,0 1 1,0 2-1,0 0 0,0-1 705,0-3 1,-1 1 0,-3-1 0,0 2 0,0 2 0,1 0-20,-1 2 1,0 3 0,-3 6-795,0 8 0,2 8 0,5 12 0,0 7 1,0 6-1,2 3 0,4 4-289,9 1 0,-1-3 0,6-2 1,-1-1-1,2-2 0,-1 0-200,1 1 1,-2-1 0,-7-5 0,-2 1-1,-5-3 1,-4 0 0,-1-4-185,0-2 0,-6 4 1,-5-5-1,-6-2 0,-7-1 1,-1-3 414,1-4 0,-3 2 0,5-6 0,0-2 0,3-1 534,3-2 1,11-6 0,10-2 0,12-2 0,10 2 161,6 2 0,4-4 0,7 6 0,2-1 1,3 0-1,1 0 0,2 2-550,-1 2 0,-2 1 1,-8 0-1,-3 0 1,-5 0 51,-3 0 0,-8 0 0,-1 0 0</inkml:trace>
  <inkml:trace contextRef="#ctx0" brushRef="#br0">29445 12027 7569,'-26'-43'147,"0"4"1,3 4 0,-1 8 0,0 7-1,2 6 1,0 4 0,0 5 0,-5 9-1,-3 8 1,-3 12 0,3 9 0,4 10-1,8 7 1,3 7 262,6 5 0,10-5 0,15 3 0,9-5 0,10 0 0,5-4 0,6-4 0,1-7-415,2-4 0,9-4 1,-1-9-1,2-5 1,-2-7-1,-5-7 1,-5-2-191,-3-2 0,-3-8 0,-3-6 0,-5-8 0,-4-5 0,-5-3-23,-5-3 0,-10-4 1,-4-5-1,-4-1 1,-2 0-1,-4-1 0,-8-3 49,-9-5 1,-3 1 0,-13 1 0,0-1 0,-1 0 0,-2-1 0,-2 2 255,3 2 1,4 6 0,9 2-1,5 4 1,6 1 0,7 5 240,3 5 0,4 4 0,10 9 0,9 1 0,7 3 0,9 1-188,7 4 1,1 2 0,11 1-1,3 0 1,4 0 0,4 1-1,2 4-435,2 5 1,-5 4 0,-3 5 294,-6 4 0,-1 4 0,5 2 0</inkml:trace>
  <inkml:trace contextRef="#ctx0" brushRef="#br0">30185 12468 7569,'-15'-21'213,"6"5"1,0-2 0,-3 2 0,1 6 0,2 9-1,4 12 1,4 8 0,1 8 0,1 3 0,4 4-1,4 1 1706,4 0-1977,-5 4 1,3-7 0,-5 4 0,1-1 0,-1-3-1,-1-1 1,-1 1-779,1 1 1,0-5-1,-3-4 836,2 1 0,-2 2 0,4 2 0</inkml:trace>
  <inkml:trace contextRef="#ctx0" brushRef="#br0">30099 12525 7569,'0'-51'117,"2"5"1,4 8 0,9 8 0,5 7 0,4 2 194,-1 4 0,-4 6 0,5 3 1,0 2-1,-2 2 0,-3 4 1,-5 7-198,-4 7 0,-4 2 0,-8 9 1,-2 3-1,-6 4 0,-4 0 0,-5-4-203,-5-4 0,4 1 1,1-6-1,3-2 0,2-1 1,1-2-97,4 1 0,2-1 0,10-2 1,5-2-1,8-4 66,5 0 0,2-2 1,6 4-1,1-1 0,1 1 1,3 2-1,-3-1 17,-1 1 0,-1-1 1,-3 5-1,-2 2 0,-5 2 1,-5 1 168,-4-2 1,-4 4 0,-6-1 0,-1 1-1,-4 1 1,-6 0 0,-7 2 85,-5-2 1,1-2-1,-1-6 1,1 1-1,2-1 1,-1-2 0,4 0-382,1-3 1,2 0 0,0 6 226,-1-1 0,8 0 0,0 0 0</inkml:trace>
  <inkml:trace contextRef="#ctx0" brushRef="#br0">30526 12624 7569,'-14'-5'193,"1"-1"0,5 0 1,10-1-1,10 4 1,9 2 119,1 1 1,5-2 0,-2-1 0,5-2 0,3 2 0,1 2 0,-1 1 0,0 0-916,-2 0 0,-2 0 0,-5 0 602,-5 0 0,3 6 0,0 2 0</inkml:trace>
  <inkml:trace contextRef="#ctx0" brushRef="#br0">30697 12766 7569,'-8'7'505,"-2"-6"0,10 4 1,8-3-201,8-2 1,1 0 0,7 0 0,1 0-1,0 0 1,1 0-1273,-3 0 967,1-7 0,5 6 0,-1-6 0</inkml:trace>
  <inkml:trace contextRef="#ctx0" brushRef="#br0">31066 12482 7569,'-20'-13'230,"-2"4"1,-1 4 0,4 4 0,5 2 0,3 4 5,2 4 1,6 4 0,-2 1 0,3 2-1,4 1 1,4 4 0,8-1-126,8 1 1,5-2 0,2-5-1,-2 2 1,-2 1 0,-3 2 0,-3-1-79,-6-3 0,-1 1 0,-7 3 0,-2 3 0,-1 2 0,-4-2-112,-3-1 1,-1 2 0,-5-2 0,2-1 0,-2 1 0,-2-4 0,-1 1-927,-1 1 0,6-4 1005,-1 4 0,1 4 0,-5-1 0</inkml:trace>
  <inkml:trace contextRef="#ctx0" brushRef="#br0">31024 12454 7569,'22'-29'251,"5"9"1,-2 4-1,5 5 1,3 1-1,-1 2 1,-2 2 0,-2 1 174,0 1 1,1 0 0,-1 8-427,1 0 0,-1 14 0,1-2 0</inkml:trace>
  <inkml:trace contextRef="#ctx0" brushRef="#br0">31237 11089 7569,'-6'-29'120,"-2"14"0,-8 7 0,-2 11 0,-4 13 0,-3 12 0,-8 15 0,-5 14 0,16-24 0,1 3 0,1 4 0,1 1 0,1 2 0,1 2 0,3 2 0,1 1 0,2 1 0,3 1 0,3 2 0,2-1 0,4 1 0,3 0 0,4-1 0,5-2 0,3-2 1,4-3 0,5-1 0,4-3-1,3-6 1,4-2 0,1-1 0,1-2 0,4-1-1,0-2 1,2-2 0,1-1-121,-1 0 0,0-2 0,-6-2 0,-2-1 0,34 16 0</inkml:trace>
  <inkml:trace contextRef="#ctx0" brushRef="#br0">33000 11060 7725,'20'-36'125,"9"9"1,12 13 0,9 8 0,12 7 0,6 10 0,5 15 0,-35-7 0,-1 4 0,5 6 0,-1 4 0,2 5 0,0 3 0,2 4 0,-1 3 0,-2 1 0,-3 2 0,-4 0 0,-4 2 0,-5-1 0,-9-8-24</inkml:trace>
  <inkml:trace contextRef="#ctx0" brushRef="#br0">33866 12203 11906,'-4'10'32,"-13"30"102,0-1 0,-2-1 0,0-1 0,-2-2 0,-3-1 0,-1-1 0,-3-3-134,-4 0 0,-1-3 0,0-2 0,0-2 0,-6 1 0,0 1 0</inkml:trace>
  <inkml:trace contextRef="#ctx0" brushRef="#br0">27611 11259 7569,'-22'-36'189,"3"8"0,10 9 0,4 3 0,5 2 0,6 1 0,9 2 0,7 3 0,5 2 0,3 3 1,4 1-1,7 2 0,7 0 0,2 2 0,4 1 0,3 2 2110,4-2-2285,-2-2 1,9 4 0,-5 0 0,0-4-1,2-2 1,-3-6 0,-2 0-158,-5-5 0,-12 5 1,-2-3-1,-5-1 0,-6-3 1,-5-4-1,-7-1 1,-6 1-138,-2-3 0,-7 4 0,-1-6 0,-9 1 0,-9 2 1,-3-1 265,-1 4 0,-4 1 1,5 2-1,0 1 0,0 2 1,0 3-1,2 2 213,1 3 1,4 9 0,1 8 0,3 10 0,1 11 0,3 11-76,-3 9 1,6 18 0,-4 4 0,4-35 0,0 1 0,1 2 0,0 0 0,1 0 0,0 0 0,0 0 0,1 0-48,0 0 1,1 0 0,2 3 0,1-1-1,-1-2 1,-1 0 0,2-1 0,1-1-1,0-1 1,0 0 0,7 35-217,1-4-37,-8-32 0,0-2 0,7 21 0,0 7 0,1-9 0,-1-6 1,0-6-328,0-6 0,0-1 0,-1-7 0,-3-4 0,-6-3 0,-2-1 0,-2-2 503,0-3 0,-13-3 0,-3-2 0</inkml:trace>
  <inkml:trace contextRef="#ctx0" brushRef="#br0">28095 11515 7569,'-26'-30'203,"6"8"0,6 10 1,3 10-1,1 8 246,1 8 1,4 17 0,-3 5 0,2 13 0,3 12-1,1 9 1,2 7-385,0-34 1,0 0 0,0-1-1,0 1 1,0 3 0,0 0-1,0-1 1,0 0 0,0-1-1,0 0 1,0-1 0,0-1-1,2 39-489,2-4 0,-2-1 0,4-6 1,-1-2 423,0-2 0,-1 0 0,-4 5 0</inkml:trace>
  <inkml:trace contextRef="#ctx0" brushRef="#br0">28692 13108 7569,'0'-29'185,"-2"1"1,-1-1 0,-2 1 0,2-1 0,2-1 0,1-3 0,0-5 0,0-1 0,0-1-1,0 4 1,1 1 0,2 4 0,4 2 0,-1 5 220,0 6 0,5 3 1,-1 6-1,2 4 1,3 5-1,-1 5-378,0 4 0,0 10 0,1 5 0,-1 4 0,0 4 0,-1 3-160,-4 1 0,4-4 0,-5 2 0,1 0 0,1-1 0,1-2 1,1-2-620,3-6 1,-3-2-1,-1-5 1,-1 1 750,1 2 0,1 0 0,3-5 0</inkml:trace>
  <inkml:trace contextRef="#ctx0" brushRef="#br0">28706 12965 7569,'-14'-22'156,"1"6"0,5 9 0,8 0 1,10 4-1,7 0 0,8-2 21,7-4 0,0 1 0,6 0 0,1 2-177,2 2 0,8-3 0,2-1 0</inkml:trace>
  <inkml:trace contextRef="#ctx0" brushRef="#br0">29246 11174 7569,'-15'-27'143,"-4"4"1,-5 5-1,-3 7 1,-3 6 0,-3 7-1,-3 9 1,-2 14 0,1 16-1,3 16 1,5 13 0,17-30-1,4 2 1263,2 4 0,2 1-1382,1 3 0,3 1 0,4 8 0,3 1 0,0 0 0,2 0 0,0 0 0,2 1 0,1 1 0,2 0 0,-1-1 1,2 1-1,0-2 0,2 0-2066,-1-2 1,1-1 2041,0 2 0,-1-1 0,-2-4 0,0-1 0,1 4 0,-1 0 0</inkml:trace>
  <inkml:trace contextRef="#ctx0" brushRef="#br0">33441 10520 7569,'0'-22'77,"1"5"0,4 6 0,6 7 0,6 8 1,10 8-1,10 10 0,13 13 0,12 11 1,-26-17-1,2 2-77,4 5 0,-2 2 0,-10 3 0,-3 3 0,-25-41 0</inkml:trace>
  <inkml:trace contextRef="#ctx0" brushRef="#br0">33866 13346 7569,'-56'46'0</inkml:trace>
  <inkml:trace contextRef="#ctx0" brushRef="#br1">24526 1066 7569,'-36'-28'105,"3"4"1,10 2 0,9 0-1,9 1 1,10-1 0,11 0-1,11-5 1,12-3 0,12-5-1,12-1 1,-27 17 0,1 0-1,2 1 1,2 2 0,2 0-1,0 1 1,1 4 0,2 0 0,0 2-1,1 1 83,-1 1 1,1 1 0,1 4 0,-1 1 0,-3 1 0,-1 2 0,-3 3 0,0 2 0,36 16 0,-9 3 0,-7 3 0,-10-1-68,-4 1 1,-5-2 0,-3-2-1,-5-3 1,-3 0 0,-3-1 0,-3 1-1,-4-2-915,1 1 0,-10-2 794,3-5 0,-3 6 0,3 3 0</inkml:trace>
  <inkml:trace contextRef="#ctx0" brushRef="#br1">26332 725 7569,'0'-36'184,"0"3"0,0 4 1,1 5-1,4 7 0,4 9 1,3 13-1,-3 12 0,-3 12 1,-1 7-1,0 8 0,-2 5 1,0 5 100,2 1 0,-4 2 0,4-2 0,-3-4 1,-1-5-1,3-5 0,2 0-1059,2-2 1,-5-5 0,3-1 773,1-3 0,-6-2 0,5 1 0</inkml:trace>
  <inkml:trace contextRef="#ctx0" brushRef="#br1">26346 825 7569,'0'-57'76,"6"12"0,5 8 0,7 5 1,5 5-1,6 3 0,4 5 195,5 4 0,3 2 0,2 4 0,-2 4 1,-2 5-1,-2 8 0,-4 9-213,-6 10 1,-5 11-1,-10 1 1,-2 7-1,-5 5 1,-4-1-1,-2-1-119,-4 0 0,-5-5 0,-7 2 0,-4-5 1,-1-4-1,-3-1-51,-2 0 0,-1-9 0,-1 0 0,1-5 0,1-5 0,3-1 0,5-2-303,4 1 1,2-1 0,3 0 414,6 0 0,2 1 0,2-1 0</inkml:trace>
  <inkml:trace contextRef="#ctx0" brushRef="#br1">27284 967 7569,'-14'0'206,"1"1"0,4 4 1,4 5-1,4 2 0,1 2 1,0 2 66,0 3 1,1-3 0,2 4-1,4 1 1,-1 1 0,2 2-1,-2-2-447,1-2 0,2 4 0,-3-5 0,1 0 1,-1 0 173,-3 0 0,-1 0 0,-2-5 0</inkml:trace>
  <inkml:trace contextRef="#ctx0" brushRef="#br1">28066 810 7569,'-36'-20'120,"-4"6"1,-2 7 0,1 7 0,0 5-1,1 6 1,1 5 0,2 4 163,3 3 1,5-5 0,9 5-1,4-1 1,8 0 0,5 1-1,6 1-231,6 0 1,9-5 0,15 3 0,5-3 0,3-5 0,2-3 0,-1 0-182,1 2 1,-5 1 0,-2 0 0,-3 1 0,-6-1 0,-8 2 0,-8 1 127,-6 2 0,-5 5 0,-5-5 0,-6-1 1,-6 1-1,-7 0 100,-3-1 1,-8 2 0,-1-1 0,-2-1-1,2-3 1,1 0 0,5-1-739,5 0 0,6-4 1,9-1 637,6 2 0,8-5 0,4 1 0</inkml:trace>
  <inkml:trace contextRef="#ctx0" brushRef="#br1">28280 867 7569,'0'-23'224,"0"0"0,0 3 0,0 2 0,1 4 0,4 3 0,6 2 0,6-1 0,7 1 1,4 1-1,6 0 0,4 2 0,3-1 129,1 4 0,-1 2 0,-1 1 0,-2 0 0,0 0 1,-2 0-1,-1 0-979,-1 0 1,-10 1 0,0 2 625,-7 2 0,-3 6 0,1-3 0</inkml:trace>
  <inkml:trace contextRef="#ctx0" brushRef="#br1">28535 753 7569,'-14'0'314,"3"2"0,6 3 1,10 4-1,6 5 1,3 4-5,1 1 1,-1 6 0,0-1 0,0 4 0,1 5 0,-3 5-1,-2 5-464,-6 4 0,-2 2 0,-2 3 1,2-4-1,1-4 154,1-1 0,1-7 0,-5-1 0</inkml:trace>
  <inkml:trace contextRef="#ctx0" brushRef="#br1">29033 1052 8461,'27'14'27,"-3"0"1,-5 1 0,-4 0 0,0 3 0,-3 2 0,-1 1 491,-1-1 0,-5 4 0,2-5 1,0-2-1,-3-2 0,1-4 200,0-2 1,1-6-1,-3 1-519,2-8 0,1-5 0,-2-8 0,0-4 0,0-1 0,-3-5 0,-1-3-35,0-3 1,-1-2-1,-3 2 1,-2-3-1,0-2 1,-1 1 0,3 1-121,-3 0 1,6 4 0,-4-1 0,3 3 0,2 1-1,0 3-247,0 2 1,0 3 0,2 7 0,1 0 0,4 1 0,0 2-471,4 2 1,-3 6 0,0-1 0,-1 8 0,-4 7-252,-2 6 1,-5 0 0,-1 7 922,2 1 0,-12-4 0,0-1 0</inkml:trace>
  <inkml:trace contextRef="#ctx0" brushRef="#br1">29218 753 7569,'-6'-28'1073,"-1"1"-677,-2 3 0,2 12 1,7 13-1,0 12 0,0 9 1,0 7-1,2 2-432,3 2 0,-4 12 0,6-3 0,-3 2 0,3-1 0,-1-3 36,0-2 0,5-1 0,-3 6 0</inkml:trace>
  <inkml:trace contextRef="#ctx0" brushRef="#br1">29701 1237 7569,'-12'-21'227,"1"-2"1,3-4-1,1-2 1,4 1-1,2-1 1,1 1 0,0 0-1,0-2 1,0-2-1,0-3 1,-2 0-1,-1-1 1,-2 1 0,2 2 496,1 6 1,2 1 0,0 7 0,0 4-698,0 9 1,5 9 0,3 16 0,3 6-1,7 7 1,2 6 0,4 3-152,-2 2 1,5 1-1,-4 0 1,4 0-1,0-4 1,-3-2-1,-4-5 25,1-3 1,-5 0-1,3-11 1,-5-2-1,-3-3 193,-2-4 0,-5-5 0,0-12 0,-2-5 0,-2-7 254,0-3 0,0-7 0,0-6 1,0 1-1,0-3 0,-2 1-304,-2-3 0,2 2 0,-3 1 0,5 1 0,5 4 0,3 1 0,1 1-4490,1 1 4446,-1 6 0,12 7 0,1 9 0</inkml:trace>
  <inkml:trace contextRef="#ctx0" brushRef="#br1">30654 867 7569,'-6'-41'532,"-4"5"1,-3 7 0,-2 10-314,-4 8 1,-3 5 0,-8 8 0,-4 2 0,-4 9 0,-3 8-1,-1 9 1,1 4 57,3 6 1,9 1 0,12 3 0,6 3 0,6 4 0,5 0 0,6-6-510,9-5 1,7-1-1,11-5 1,5-3 0,3-2-1,3-6-371,4-4 0,2-9 0,5-6 0,-2-2 0,-6-2 0,-3-2 603,-1-2 0,-7-11 0,-1-7 0</inkml:trace>
  <inkml:trace contextRef="#ctx0" brushRef="#br1">30825 938 7569,'-15'-28'138,"7"-1"1,5 3 0,6 2-1,8 5 1,7 3 0,6 3 183,2 4 0,9-2 0,1 5 0,2-1 0,-1 1 1,-1 3-1,-3 3-517,-3 5 0,0-2 0,-9 6 0,-1 2 1,-1 2 194,-6 1 0,1 0 0,-6 1 0</inkml:trace>
  <inkml:trace contextRef="#ctx0" brushRef="#br1">31109 711 7569,'-22'0'268,"1"1"1,7 4-1,0 6 1,1 7-1,2 5 1,3 6 220,2 4 0,1 3 1,5 8-1,2 2 0,1 2 1,3-1-1,2 0-531,3 1 1,-3 4 0,0-3 0,0 0 41,0 0 0,-5-2 0,3-4 0</inkml:trace>
  <inkml:trace contextRef="#ctx0" brushRef="#br1">32360 1422 7569,'-6'-35'835,"4"6"0,-3 1 0,4 6 1,1 3-1,0-2 0,0-1-393,0-3 0,-5-2 0,-1-1 1,-1-1-1,0-1 0,0-3 1,1-5-1,3-4-381,1-6 1,2 2-1,2-4 1,2 2-1,6 7 1,1 8-300,-2 8 0,4 6 0,-3 9 0,2 7 0,2 8 0,1 9 192,-1 8 1,0 16 0,0 5 0,2 3 0,3 3 0,3 1 163,0 1 1,5 3 0,-3-7 0,3-1 0,0-2 0,-4-1 0,-5-2-721,-7-3 1,0-2 0,-6-4 0,-2 1 0,-2-3 0,-1-5 601,0-6 0,-6 3 0,-2 0 0</inkml:trace>
  <inkml:trace contextRef="#ctx0" brushRef="#br1">32403 1223 7569,'-13'-43'663,"10"3"0,-3 7 0,12 10 1,14 7-1,12 5 0,11 3-522,7 2 0,-1-4 1,0 5-1,-1 2 1,1 2-142,1 1 0,-10 6 0,1 2 0</inkml:trace>
  <inkml:trace contextRef="#ctx0" brushRef="#br1">25550 1009 7569,'-7'-28'201,"-5"4"1,-7 2-1,3 2 1,3 4-1,4 5 1,-2 6-1,-3 3 1,-5 2-1,-5 4 1,-3 3-1,-3 9 1,-3 5-1,-5 6 1701,-3 4-1886,-2-1 1,-6 16 0,-1-3 0,-1 1 0,5-1 0,5-4 0,7-3-15,4-1 1,4-8-1,14-6 1,2-2-1,7-2 1,8-4-93,9-7 0,14-11 0,15-8 0,11-9 0,11-11 0,-28 13 0,1-1 0,3-2 0,0-1 51,2-2 0,0 0 0,2-4 0,0 0 0,1-2 0,-1 0 1,1 1-1,0-1 0,0 1 0,0 1 0,-3 1 0,-1 2 122,-3 2 0,-1 1 0,24-7 0,-21 9 0,-11 9 0,-14 11 1,-16 12-73,-19 14 0,-17 17 1,-20 16-1,23-25 0,-2 0 1,-2 3-1,-1 0 0,-4 1 1,0 0-1,-1 2 0,-1-1 4,-1 1 0,0 0 1,-5 1-1,-1 1 0,2-4 1,0 0-1,1-2 0,0 0 1,1-1-1,2 0 0,2-2 1,2 0 135,3-1 0,0-2 1,4-1-1,0-1 0,-16 12 1,9-7-1,11-6 0,11-6-149,8-3 0,6-8 0,13-5 0,11-8 0,14-10 0,13-14 0,12-12-50,-23 17 1,0-2 0,1-4 0,0 0 0,5-2 0,1 0-1,0 0 1,1-2 0,1-1 0,0-1 0,1-2 0,-1 0 0,-1 0-1,1-1 10,-1 0 0,-1 0 1,-3 0-1,-1 1 1,-2 4-1,-2 2 1,23-21-1,-14 14 43,-13 11 1,-18 15 0,-18 8 0,-18 16 0,-19 19 0,-15 14 0,22-15-1,-1 1 5,-3 4 0,-2 1 1,1 2-1,-1-1 1,-5 3-1,0-1 1,1 1-1,-1-2 1,1 0-1,0-1 1,1 1-1,0 0 1,3-1-1,1-1 44,1-1 1,2 0 0,6-3 0,1-2 0,-21 19 0,14-10-1,13-8 1,11-7-91,7-4 1,14-9-1,10-7 1,16-8 0,19-11-1,18-12 1,-29 8 0,1-1-17,4-4 0,2-1 0,6-3 0,1-2 0,0 1 0,0 0 0,-1 1 0,0 1 0,-5 3 0,0 0 0,-5 2 0,-1 2 0,29-14 14,-12 8 0,-17 13 0,-18 12 0,-17 12 0,-22 13 113,-21 12 0,-19 19 0,22-24 0,-2 1 0,-1 3 0,-1 0 0,-1 1 0,0-2 0,0-1 0,-1-1 121,4-2 1,-1-1 0,1-2 0,2 0 0,-21 25 0,14-10 0,11-11 0,10-9 0,7-6-269,6 0 0,12-8 0,7-2 0,10-5 0,7-5 0,7-2 72,3-1 0,2-5 0,-1 5 0</inkml:trace>
  <inkml:trace contextRef="#ctx0" brushRef="#br1">27540 13676 7569,'37'-20'261,"4"5"0,-2 1 0,7 8 0,6 4 1,5 2-1,5 2 0,4 1 0,5 3 0,3 1 1,2 1-1,0-2 0,0 2 0,0 0 0,-4 3 1,-2 1-1,-6 3-6,0-1 1,2 0-1,-4 0 1,-2-1 0,0-4-1,0-4 1,1-3 0,-2-2-776,-6 0 1,1-5 0,-6 0 0,-4 2 0,-6 1 519,-10 2 0,-6 0 0,-7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8000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26502 7847 7569,'0'-20'184,"0"3"-22,0-7 0,0 5 1,0-5-1,-1-3 1,-4-3-1,-4-4 1,-6-3-1,-5-2 1,-7-4-1,-6-4 1,-2-4-1,-1-3 1,-1-1-1,-1-3 1,0-2 26,1-3 1,-8 3-1,19 27 1,-1 1 0,-3 0-1,0 1 1,-4 0 0,0 2-1,-3-1 1,-1 3 0,-3 0-1,-1 3 1,-4 1 0,-2 2-1,-4 1 1,-1 2-153,-4 0 0,-2 1 1,-4 3-1,-2 1 0,-4 3 1,-1 1-1,-2 2 0,-1 0 1,-3 2-1,0 1 0,-1 1 1,0 1-1,-2 1 0,0 2-99,-2 0 1,0 3-1,2 2 1,0 2-1,26-1 1,-1 2-1,0 0 1,-24 6-1,0 2 1,2 1-1,0 2 1,2 0 0,1 2-1,2 2 1,0 1 140,2 3 0,1 1 0,3 2 1,3 1-1,5 4 0,2 1 1,4 0-1,1 2 0,4 0 1,2 2-1,3 1 0,1 2 0,4 0 1,3 2-38,2 0 0,4 3 0,4-1 0,4 1 0,6 2 0,3 0 0,4 0 0,4 0 0,4 1 0,4 1 0,5 0 1,5-1-1,4 2 0,4 0-116,4 1 1,4-1-1,5 2 1,3-2 0,4-2-1,2-1 1,6 2 0,2-2-1,5 0 1,4-2-1,-18-18 1,1-1 0,2-1-1,1-3 1,2-1 0,0-2-20,2-1 1,0-2 0,1-2-1,4-1 1,1-3 0,1-1-1,-1-1 1,0-2 0,0 0-1,1-1 1,0-1 0,0-1 0,1-2-1,0 0 1,0-1 0,-1-1-1,0-1 1,0-1 0,0 0-1,0-1 1,0-1 51,1 0 1,-1-1 0,0 0 0,-3 0 0,-1 0-1,1-2 1,2 0 0,0-1 0,0-1 0,-3 0-1,-1 0 1,0-1 0,22-4 0,-1-2 0,-3 0-1,-1-2 104,-3-2 1,-2 0 0,-7 2 0,-3-1 0,-4-2-1,-1-2 1,-6 1 0,-2-2 0,-5 1 0,-1-2-1,-4-1 1,-2-2 0,25-28 72,-9-7 0,-11-11 1,-25 31-1,-5-1 0,-1-2 1,-2-1-1,-3-2 0,-2-1 1,-3-3-1,-3 0 0,-5-2 1,-3 0-74,-5-3 1,-4 0-1,-3 3 1,-3 1-1,-6-5 1,-4 1-1,-2 2 1,-3 2-1,-5 0 1,-4 3 0,-5-1-1,-4 3-157,19 14 0,-1 0 0,-2 3 0,-1 1 0,-1 3 0,-2 0 0,-4 0 0,-1 0 0,-1 3 1,-1 1-1,0 3 0,-2 1 0,-3 2 0,-1 2 0,-1 2 94,0 1 0,-1 3 0,0 2 0,-2 3 0,0 2 0,0 3 0,0 3 0</inkml:trace>
  <inkml:trace contextRef="#ctx0" brushRef="#br0">22422 8530 7569,'-13'-14'-2,"4"3"0,4 6 1,3 10-1,2 6 1,2 4-1,1 4 1,3 7-1,1 5 1,1 7 289,0 3 0,-4 8 0,4 3 1,0 4-1,-2 0 0,2 0 0,-1-3 1,1 0-316,-1 0 1,-3-5 0,0-4-1,-2-5 1,-2-1 0,0 0-1,0-1 37,0-3 1,-2-1-1,-2-3 1,-6 2 0,-3 1-1,-1-1 1,-2-1 51,-2 3 0,0-6 0,-4 2 0,0-5 0,1 1 0,1-1-46,2-1 1,-2-2 0,-1-5-1,1 2 1,-2-2 0,1-2-1,-1-4-19,0-2 0,-2 2 0,-6 7 0,-3 2 0,-5 1 0,-3 1 0,-2-2 15,1 1 0,-2 3 1,-2-4-1,-2 1 1,1-1-1,-2-2 77,-3-3 0,3 1 1,1 1-1,4 2 1,2-1-1,1-2-176,3-2 1,3-2 0,8 0 0,3-3 0,5 0 0,5 1 0,3-1-932,2 2 1,5 2 0,1 1 1017,6 1 0,5-8 0,7 0 0</inkml:trace>
  <inkml:trace contextRef="#ctx0" brushRef="#br0">21498 9852 7569,'-43'6'31,"2"2"0,1 8 0,4 3 0,1 5 0,2 4 0,0 4 1,-3 4 81,-5 5 0,3-6 0,-7 7 0,6 0 0,-1 0 0,1 4 0,1 1 0,5 1-39,3 1 0,6-5 1,2 5-1,2-3 1,4-4-1,5-5 1,6-6-1,3-4-108,2-3 1,8-10 0,6-9 0,9-4-1,5-1 1,5-1 83,5-4 1,5-3 0,4-6 0,7 0-1,3 0 1,1 1-51,-3 3 0,6 4 0,3 6 0</inkml:trace>
  <inkml:trace contextRef="#ctx0" brushRef="#br0">20275 10648 7569,'-41'2'-14,"1"2"0,4 7 0,1 7 0,2 7 0,0 7 0,-3 6 0,-4 4 0,-6 6 0,-3 5 0,-4 6 0,24-27 0,1 1 0,-2 0 0,0 2 0,-1 1 0,0 0 0,2 0 0,0-1 184,1-1 0,2 0 0,0-1 0,1-1 0,-20 28 0,-3 2 0,2-1 1,2 1-1,1 1 0,1 0 8,-1 0 1,5 7 0,0 1 0,19-33 0,0 1 0,1 1-1,0 1 1,1-1 0,1 0 0,1 2 0,0 0-187,1 2 1,-1 1 0,1-2 0,0 0 0,0 3 0,0-1 0,-1-3 0,0 1 0,-1-2 0,0 0 0,-1-1 0,-1-1 0,1 0 0,-1-1-60,1 0 0,0-1 0,-23 31 0,2-4 0,-4-1 1,-4-3-1,-3-1 59,-2-2 0,4 0 0,-4-2 1,2-3-1,4-5 0,0-2 1,4-4-107,3-3 1,5-4 0,10-5-1,4-1 1,3 1 0,3-2-166,4-4 1,-2 3 0,6-6 0,3 1 0,5 1 0,7-2-1,3 2-1340,1 0 1619,-6-4 0,11 9 0,-4-5 0</inkml:trace>
  <inkml:trace contextRef="#ctx0" brushRef="#br0">17915 13122 7569,'-22'16'38,"4"4"0,7 9 0,7 7 0,2 6 0,4 7 43,2 8 0,3 2 0,4 7 0,-3 2 0,-2 2 0,-3 1 0,-1-3-60,-2-7 0,0-1 0,-2-12 0,-1-4 0,-2-3 0,2-6 0,1-4 101,2-4 1,5-8-1,3 0 1,3-5-1,6-4 1,4-7-1,6-8-212,4-9 0,7-16 0,10-18 0,5-12 0,-22 26 0,0-1 90,4-3 0,1 0 0,5-4 0,2-1 0,3-4 0,1 1 0</inkml:trace>
  <inkml:trace contextRef="#ctx0" brushRef="#br0">18398 15354 5905,'0'-10'819,"0"1"0,0-2-511,0-2 1,0-1 0,0 0 0,0-2-1,0-2 1,0-2 0,0-2-136,0-3 1,0-7 0,0-3 0,0-1 0,0-2 0,0 0 0,0 2 8,0 1 1,0 8-1,0 8 1,0 3-1,0 2-214,0 0 1,0 8 0,0 6 0,0 8 0,0 6 0,0 5-1,2 6-79,3 7 0,-2-1 0,6 5 0,1-1 0,-1-3 0,-1-2 33,-2-2 1,4-1-1,-4-2 1,0-1 0,1 0-1,-2-2 1,-1-3-37,1-3 1,0-7 182,-5 1 1,0-9-1,0-1 1,0-9-1,-2-10 1,-1-8 194,-2-5 0,1-7 1,2 1-1,-1-3 0,-4-2 1,1 1-126,0-1 1,-5 0 0,3 2 0,0 5 0,3 7 0,2 9-2,-2 4 0,5 7 0,-1 7 1,5 15-255,4 10 0,-3 4 0,3 11 1,0 3-1,-2 3 0,1 4-83,-4-2 1,-2-2-1,-1-3 1,0-3-1,0-5 1,0-5-1,0-4-139,0-5 1,-1-5 509,-4-4 0,-1-12 0,-5-12 0,3-10 0,1-7 0,4-7 0,2-5 43,1-4 0,0-10 0,0-9 0,0-4 0,0-3 0,0 1-310,0 1 0,-2 4 0,-1 18 1,-2 11-1,2 13 0,0 9 1,-2 12-1242,-4 13 1336,2 13 0,-12 33 0,4 4 0</inkml:trace>
  <inkml:trace contextRef="#ctx0" brushRef="#br0">17289 14202 7569,'-20'-41'175,"-2"3"0,-2 7 0,0 5 0,-3 9 0,-4 6 0,-6 6 0,-1 5 0,2 7 0,1 7 0,4 9 1,1 9-1,3 6 190,3 3 1,10 2-1,9-1 1,5-1-1,5-1 1,6-4-1,6-1-331,7-3 0,5-4 0,2-4 0,4-5 0,0-4 0,1-2 0,-1-3-138,0-6 0,2-4 0,-3-4 0,-3-8 0,-2-3 0,-6-6 0,-4-1 3,-3-3 0,-3-4 1,-4-2-1,-4-4 1,-3-1-1,-4-4 86,-3-1 0,-9-2 0,-11 2 1,-5 3-1,-5 4 0,-1 1 1,-4-1 185,-1 3 1,5 5 0,4 3 0,5-1 0,5 2 0,3 1 72,7 1 1,4 4 0,11-3 0,6 3 0,12 2 0,9 2-295,8 2 1,12-1-1,6 6 1,0 2 0,4 1-1,-1 4 1,-1 3-1261,-1 4 1,-5 9 1309,1 1 0,-8 12 0,4-1 0</inkml:trace>
  <inkml:trace contextRef="#ctx0" brushRef="#br0">17659 14714 7569,'-6'-8'218,"2"-5"1,-4 4 0,2-4 0,3-1 0,1-2 0,2-3 0,0-4 0,0-6 0,0-2 0,2-4 0,1 0 0,2-1 0,-2-1 278,-1-2 0,-1 0 0,2-1 0,2 4 1,-2 3-1,-1 4-372,-2 4 1,0 7 0,1 1-1,4 8 1,5 10-192,2 12 0,3 3 0,-1 7 0,0 3 0,2 0 0,3 3 1,4-1-92,4 1 0,2-6 0,-1 0 0,1-3 0,-1-1 0,0 0-249,1 0 0,-2 0 0,-2-5 1,-3 0-1,-1 1 0,-6-1 0,-2 0 406,-3 0 0,-7 0 0,3 1 0</inkml:trace>
  <inkml:trace contextRef="#ctx0" brushRef="#br0">17801 14501 7569,'-13'-14'472,"4"-1"0,6 1-226,6 0 0,6 6 0,9 2 0,2 1 1,4 0-1,4 0 0,4 1 0,1-1-851,2 2 0,-5 1 605,3 2 0,4 7 0,-1 0 0</inkml:trace>
  <inkml:trace contextRef="#ctx0" brushRef="#br0">18370 14302 7569,'-21'-7'257,"9"1"1,2-3 0,13 2 0,10 3 0,7-1-1,7 2 1,5 1 0,1 0 0,-1-1 0,-2-1 0,-3 0-891,-1 3 0,0 1 1,-3 1 632,-4 4 0,-3 3 0,-2 6 0</inkml:trace>
  <inkml:trace contextRef="#ctx0" brushRef="#br0">18441 14444 7569,'-6'0'478,"6"0"0,7 0 0,8 0-317,4 0 0,1-5 0,5-1 1,-1 0-1,0-1 0,0 4 1,-2 1-162,-2 2 0,5-6 0,-2-2 0</inkml:trace>
  <inkml:trace contextRef="#ctx0" brushRef="#br0">18825 13961 7569,'-16'-15'226,"2"9"1,11 6 0,-2 9 0,2 7 0,1 5-1,4-1-111,2 1 1,0 4 0,5-1-1,2 4 1,2 4-116,1 1 0,0 0 0,0-4 0</inkml:trace>
  <inkml:trace contextRef="#ctx0" brushRef="#br0">19209 14373 7569,'-29'0'156,"1"0"1,-1 1-1,1 6 1,-1 5 0,1 7-1,0 2 1,1 1 0,3-2-1,5 3 1,5-3-1,4 2 1,6-1 0,4-1-1,4-2 1,7-4 0,7-3 52,5-2 0,4-5 0,2 0 0,-1-2 0,1-2 1,-1 0-1,2 0-564,3 0 0,-6 0 0,3 0 0,-1-2 0,-4-1 0,0-2 355,-3 2 0,5-5 0,-5 0 0</inkml:trace>
  <inkml:trace contextRef="#ctx0" brushRef="#br0">19465 14444 7569,'-8'1'369,"3"4"1,3 5 0,2 2-30,0 3 1,0-4 0,2 3 0,1 5 0,2 1 0,0 1 0,1-2-183,3 0 0,-2 4 1,-1-2-1,-1 0 1,1 1-159,2 0 0,-5 1 0,3 6 0</inkml:trace>
  <inkml:trace contextRef="#ctx0" brushRef="#br0">19521 14344 7569,'-12'-26'187,"1"2"1,3 5-412,1 3 1,3 10 223,4 6 0,6 6 0,2 8 0</inkml:trace>
  <inkml:trace contextRef="#ctx0" brushRef="#br0">19763 14160 7569,'-5'-30'372,"1"6"1,0 10 119,3 9 1,6 3 0,1 15 0,2 6 0,3 5 0,2 7 0,-1 2-354,-2 2 1,2 3 0,-2-3 0,1 0 0,0 1 0,-2-1 0,2-1-476,2-2 1,-3-2-1,-3-2 1,0 1 0,-4-1 335,-2 1 0,6-1 0,1 1 0</inkml:trace>
  <inkml:trace contextRef="#ctx0" brushRef="#br0">19720 14558 7569,'0'-15'244,"2"1"1,4 2-1,7 2 1,6 4 20,3-1 1,2 4-1,6-5 1,1 2-1,3 3 1,-4 1-1,-4 2-469,-2 0 1,-2 0 0,2 0-1,-5 2 204,-3 3 0,-2-4 0,0 6 0</inkml:trace>
  <inkml:trace contextRef="#ctx0" brushRef="#br0">20133 14302 7569,'0'-22'1148,"0"9"0,3 15-668,6 10 1,2 4 0,12 8 0,-1 1-1,0 0 1,3 0-448,2-1 1,-3-2 0,-1 4-1,1-4 1,-2 0 0,-3 0-1,-3 2-33,-2-2 0,0 5 0,1-5 0</inkml:trace>
  <inkml:trace contextRef="#ctx0" brushRef="#br0">20616 14259 7569,'-6'-16'211,"3"7"1,-7 17 0,-2 7 0,-6 8 0,-4 5 0,-2 5 70,1 4 1,1 2-1,-2 7 1,3 3 0,2 1-1,2 2 1,3-1-1201,3-4 918,8-2 0,-10-3 0,5 1 0</inkml:trace>
  <inkml:trace contextRef="#ctx0" brushRef="#br0">20701 13932 7569,'-6'-20'405,"3"10"1,-5 2 0,2 10 0,3 9 0,1 8 0,4 9 0,2 10-406,6 8 0,2 4 0,3 7 0</inkml:trace>
  <inkml:trace contextRef="#ctx0" brushRef="#br0">19493 13335 7569,'-33'9'275,"0"-1"0,3 0 1,4-1-1,9 0 1,4 0-1,5-2 1,2-9-1,6-8 1,6-12-1,10-8 1,6-7-104,8-7 1,5-4-1,11-9 1,4-1-1,-21 29 1,-1-1 0,2-1-1,0 0 1,1-3-1,0 1 1,-1-2-1,0 1-202,-2 1 1,-1 0 0,1-2 0,0 0 0,-4 4 0,-1 0 0,21-29 0,-6 8 0,-9 13 0,-10 11-44,-8 10 1,-7 12-1,-8 10 1,-9 12-1,-9 14 1,-13 16 126,-9 16 0,21-27 1,0 1-1,-3 5 1,0 1-1,-1-1 1,0 1-1,0-1 1,-1 1-1,0 0 1,1 0 3,0 0 0,1-1 1,2 0-1,-1 0 1,4-4-1,0-1 1,-20 33-1,3-7 0,5-7 34,3-5 1,8-10 0,3-7 0,4-6-1,6-6-104,4-3 0,15-11 1,5-10-1,6-14 1,6-11-1,4-9 1,7-9-56,3-9 1,8-4-1,-23 25 1,1-1-1,0-3 1,1 0-1,0-3 1,1 0-1,-1-2 1,1-1-3,-1 0 1,0 0-1,-3 3 1,-1 2-1,17-27 1,-11 15-1,-11 15 118,-8 11 1,-18 27 0,-17 21 0,-12 18 0,-12 16 0,20-22-1,-1 1 1,-3 2 0,0 2 4,-3 2 1,0 0 0,2 1 0,1 1 0,1-2-1,1 0 1,0-2 0,1-2 0,1-1 0,1-2-1,1-2 1,0 0 103,-22 27 1,9-7 0,4-5 0,5-8 0,10-10 0,5-7-202,6-6 0,14-8 1,4-9-1,15-12 0,12-16 1,12-14-1,7-15-69,-25 26 0,1-2 0,2 1 0,-1-1 0,4-5 0,-1-1 0,0 0 0,0-1 0,-1-2 0,0-1 0,-2-1 0,0-1 86,1 0 0,-2 1 0,-4 1 1,-1 1-1,-4 7 0,-1 2 1,11-22-1,-15 19 0,-19 20 260,-18 23 0,-15 19 0,-14 28 0,22-22 0,-1 2 0,-3 2 0,0 1 0,-1 2 0,-1 0-117,-1 1 0,1 0 0,2 3 0,2 0 0,-1-2 0,1 0 1,2-1-1,0-1 0,5-2 0,0-2 0,-14 29 0,9-8-117,8-4 0,0-2 0,11-6 0</inkml:trace>
  <inkml:trace contextRef="#ctx0" brushRef="#br0">22991 6739 7569,'-23'-21'130,"4"5"1,12 0 0,7 12 0,11 13-1,9 13 1,12 11 0,7 10 0,12 9-1,-21-23 1,1 1 0,6 2 0,2 0-1,6 3 1,2 0 0,5 4 0,2 1-1,6 4 1,1 0 0,-17-11 0,0 0 0,1 1-39,2 1 1,1 1-1,-1 0 1,3 3 0,-1 1-1,1 0 1,-1 1 0,-1 0-1,0 2 1,0-1-1,0 2 1,0-1 0,0 1-1,0 1 1,0-1 0,-2-1-1,1 1 1,-1-2-1,-2 0 1,0-2 0,0 0-140,-2-3 0,-1 0 0,1-2 0,20 13 0,1-3 0,-1-6 1,1-4-1,2 0 0,1-3 0,-3-4 0,0-1 0,-4-3 0,-2-2 1,-6-3-1,-1 0-74,-4-2 0,-1 0 0,-5 0 0,-2-2 0,28 9 0,-14-4 0,-11-2 0,-9-3 0,-9-2-1693,-8 0 1814,-7-7 0,-15 7 0,-1-5 0</inkml:trace>
  <inkml:trace contextRef="#ctx0" brushRef="#br0">23318 8928 7569,'-23'-29'267,"11"1"1,13 0 0,14-1-1,13-1 1,15-5 0,15-9-1,-22 17 1,2-1-128,6-4 0,1-1 0,7-5 0,3-1 0,4-3 0,2-2 0,-17 13 0,1 0 0,1-1 0,1-2 0,0 0 0,1-1 0,2-1 0,1-1 0,-1-1 0,2 0 0,0 0 0,1-1 0,0-1 0,1 0 0,0 0-60,-1-1 1,0 1 0,1-1-1,-3 3 1,1 0 0,-1 1 0,0-1-1,-1 1 1,-1 0 0,0 1 0,0 1-1,-1 1 1,18-11 0,-1 2 0,-4 3-1,-2 2-34,-4 5 1,-3 2 0,-6 3 0,-2 2 0,-4 3 0,-2 2 0,25-16 0,-16 12 0,-12 6 0,-10 7-2863,-6-1 2816,-3 7 0,-8-1 0,-2 7 0</inkml:trace>
  <inkml:trace contextRef="#ctx0" brushRef="#br0">24014 8487 7569,'-20'-16'38,"5"-1"1,11-2 0,8 3 0,11 5-1,8 5 1,9 1 0,7 0 0,7 2-1,6 0 1,5-2 0,2-3 0,-1 1-1,-3 0 87,1 1 1,-12 4-1,-5-2 1,-7 2-1,-10 2-242,-4 0 0,-20 0 0,-11 2 0,-15 1 0,-13 3 0,-11 2 0,-7 3 169,-1 2 0,-5 1 0,-1 0 0,-2-1 0,3-2 1,9-3-1,10-2 383,11-3 1,8-1 0,18-4 0,10-1-439,18-2 1,21-7-1,17-1 1,7-3 0,7 2-1,4 5 3,0 2 0,1 2 0,-5 5 0</inkml:trace>
  <inkml:trace contextRef="#ctx0" brushRef="#br0">6015 668 7569,'-42'-35'160,"11"1"0,-5-1 0,10 14 0,12 21 0,8 22 0,6 20 0,4 13 0,6 11 0,1 8 0,-5-33 0,-1 1 1,-1 0-1,0 1 0,0 0 0,0-1-293,4 37 0,-4-11 0,4-8 1,-1-9-1,-3-13 0,3-13 1,2-9 99,4-7 0,1-10 0,0-15 1,1-14-1,0-16 0,3-16 0,2-9 1,-9 31-1,0 0 80,2-4 0,0-1 0,-2 3 1,0-1-1,0-6 0,1-2 0,1 3 1,0 0-1,0 1 0,1 1 1,0 1-1,0 1 0,0 3 0,0 0-47,0 3 0,1 0 0,20-34 0,1 1 0</inkml:trace>
  <inkml:trace contextRef="#ctx0" brushRef="#br0">6057 2602 7569,'0'-40'134,"2"9"1,1 16 0,3 22 0,1 21 0,0 15 0,0 9 0,1 3 0,0 2 0,1 0 0,1 0 0,1-2 0,3-6 0,5-11-192,3-13 0,-2-14 1,7-11-1,6-14 0,5-22 1,7-21-1,-22 19 1,-1-2 45,3-5 0,-1-1 0,-1-2 0,0-2 1,3-6-1,-1-2 0,0 0 0,-1-1 1,-1 1-1,0 1 0,-1 2 0,0 1 1,-1 2-1,-1 1-760,-1 1 1,0 1 388,2-1 1,-1 0 0,-5 1-1,0-1 1,2 0 0,1 0-1</inkml:trace>
  <inkml:trace contextRef="#ctx0" brushRef="#br0">6228 3838 7569,'-16'16'145,"0"6"0,0 13 1,5 16-1,3 13 0,5 9 1,2 3-1,1-2 1,1 0-1,2-1 0,4-5 1,1-13-1,3-15 1,1-15-1,4-14-135,3-14 1,-1-33 0,5-34 0,-10 24 0,-1-3-1,2-8 1,1-3 0,1-4 0,1-3 0,2-3 0,0-2-1,2-4 1,1-1-17,-7 23 0,1-1 0,0 0 0,1 0 0,-1-1 0,2 1 0,0-4 0,1 0 1,0 0-562,0 0 1,0 0 0,0 0 0,2-2 0,0-1 0,1 0 0,-1-2 0,1 0 0,-1-1 0</inkml:trace>
  <inkml:trace contextRef="#ctx0" brushRef="#br0">6214 796 7569,'-15'-14'0</inkml:trace>
  <inkml:trace contextRef="#ctx0" brushRef="#br0">6327 469 7569,'-9'-27'59,"-1"2"0,-1 3 0,-3 1 0,-3 6 0,-4 4 0,-1 6 0,-3 5 0,-2 6 1,-3 10-1,-3 11 0,-5 11 0,-2 6 0,1 6 0,3 3 270,1 0 0,3 1 0,8-8 0,7 1 0,6 1 0,6-1 0,5 0 0,5-1-178,5-2 1,8-1-1,8-2 1,5-3 0,7-5-1,3-3-232,2-1 0,1-7 1,2-5-1,3-6 0,0-6 1,0-5-11,-3-5 0,-2-4 1,-1-12-1,-1-7 0,1-10 1,0-8-1,-2-5 230,-3 1 0,-1-12 1,-6 2-1,-6-3 1,-3 0-1,-6 1 0,-5 1-3,-6 1 0,-10 6 0,-8 2 1,-9 0-1,-11 1 0,-8 5-142,-7 7 0,-2 4 0,-7 10 0,-2 4 0,-1 9 0,-1 4-22,1 5 0,8 7 0,4 7 0,4 7 0,1 7 0,2 8 0,2 10-57,1 7 1,6 12 0,-1 4 0,3 4 0,3 3 0,5 1 0,6 3-39,5 2 0,10-5 0,1 1 1,9-7-1,9-8 0,7-7 119,6-5 1,7-12-1,8-8 1,3-9-1,2-8 1,2-6-1,3-3 15,1-2 1,-5-7 0,-2-4-1,1-8 1,-2-9 0,0-8-1,-3-7 90,-2-4 1,-3-4 0,-2-7 0,-2-2 0,-4-4 0,-6 1-25,-7 0 1,-10 1 0,-7 4 0,-6-2 0,-8-2 0,-8 2-165,-10 2 0,-2 7 0,-12 6 0,-6 5 65,-5 7 1,-2 11 38,-1 8-1114,0 6 1086,-6 14 0,9 8 18,-3 10 0,11 4-194,4 6 1,7 3 129,11 11 0,5 2-894,10 7 1,2 2-594,7 2 1544,0-2 0,10-1 0,2-9 0,4-5 0,3-4 0</inkml:trace>
  <inkml:trace contextRef="#ctx0" brushRef="#br0">6043 469 7569,'-6'-46'155,"-2"4"1,1 7 0,9 10 0,9 10 0,8 9 0,3 8 0,2 7 0,0 15 0,-1 14 0,1 17 0,-2 11 0,-1 12 0,-12-37 0,1 0 120,-1 2 0,1-1 0,1-3 0,1 0 0,9 30 1,1-10-1,2-12 0,-1-9 0,-1-10-124,-1-7 1,-2-12 0,-3-5 0,3-11 0,4-13 0,6-20 0,5-18-174,-12 21 0,-1-1 1,1-1-1,0-1 1,4-2-1,1-1 0,-1-3 1,1-1-1,1-2 1,0 0-1,0-2 0,0 1 1,1 1-1,-1 0 21,1 0 0,-1 0 0,1-3 0,-1 0 0,0-2 0,1 0 0</inkml:trace>
  <inkml:trace contextRef="#ctx0" brushRef="#br0">6057 2516 7569,'-20'-9'242,"7"9"0,13 16 0,13 12 0,9 12 0,6 5 0,5 7 1,5 2-1,3 0 0,4-4 0,0-2 0,3-6-197,-2-2 0,-2-8 0,-1-1 0,-2-4 0,-5-5 0,-6-1 0,-5-4-2515,0-1 2470,-4-2 0,-7 7 0,-7 1 0</inkml:trace>
  <inkml:trace contextRef="#ctx0" brushRef="#br0">6100 3341 7569,'3'-46'146,"0"0"0,4 2 0,4 0 0,3-3 0,5 1 0,3-1 0,3 2 1,3 0-1,3 0 0,1-1 0,2 0 0,1-1 0,1-2 0,2-3 0,0 0 1,2-4-1,0 0 0,2-3 0,-1-1-175,-1-1 0,0 0 1,-4 9-1,-1 0 1,-4 3-1,-2 0 1,-2 7-1,0 1-472,-3 4 1,-1 2 0,22-23 0,-3 9 0</inkml:trace>
  <inkml:trace contextRef="#ctx0" brushRef="#br0">6143 3867 7569,'-23'-22'87,"9"9"1,11 15 0,6 10 0,7 12 0,4 9 0,5 8-1,5 8 1,2 7 0,1 5 0,-1 4 0,-3 0 0,2-2 0,2-3-1,0-2 1,-3-1-725,-5 0 1,-5-2-1,-3-1 637,-1-2 0,-7 0 0,3 5 0</inkml:trace>
  <inkml:trace contextRef="#ctx0" brushRef="#br0">6157 4890 7569,'0'-63'202,"3"-2"1,6-1 0,13 0-1,13-2 1,-11 32 0,3-1-39,4-3 0,1 0 0,1-2 1,2 0-1,4-6 0,1-2 1,-1-1-1,-1-1 0,0 0 1,-1 0-165,-1-1 0,0 0 0,3-2 0,0 0 0,0 1 0,1 0 0</inkml:trace>
  <inkml:trace contextRef="#ctx0" brushRef="#br1">26929 13804 7569,'-5'-14'40,"-1"-2"0,-2-3 1,-3-5-1,0-2 0,0-3 1,1 1-1,-2-1 0,-4 1 1,-5 1-1,1 3 0,-2 7 1,-1 6-1,-2 6 353,-2 4 1,-6 7 0,0 7-1,1 7 1,2 10 0,4 5-1,2 4 1,6 2-219,7 2 1,5 0 0,6-2 0,2-3 0,4-4 0,7 0 0,6-3-198,3-4 0,6 0 0,7-10 0,1-4 1,2-7-1,0-4 0,0-5-197,1-7 1,-4-2 0,-2-15 0,-4-3 0,-5-2-1,-7-1 69,-6 0 0,-5-7 0,-7 2 0,-6-3 0,-8 0 0,-11 2 116,-5 1 1,-9 5 0,4-4 0,-2 1 0,0 1 0,0 2 0,2 5 348,3 2 0,7 9 0,6-2 0,6 3-190,10 2 1,12 6 0,14 3-1,8 4 1,5-1 0,6-1-205,5-2 0,5-1 0,6 3 0,-1-2 0,1 2 0,0 1 0,0 2-1499,0 0 0,-7 0 1578,-2 0 0,-4 7 0,-1 1 0</inkml:trace>
  <inkml:trace contextRef="#ctx0" brushRef="#br1">27242 13889 7569,'-13'7'140,"4"4"1,5 5-1,6 4 1,4 2 269,2 4 0,-3-4 0,3 1 0,-2 3 1,-1 0-1,1 3 0,2-1 0,0 1-329,-3-1 0,1 1 0,-1-1 0,-2 1 0,-1-3 0,-2-2 0,1-5-647,4-3 1,-4-2 0,4-3 395,-3-6 0,-2-12 0,0-13 1,0-4-1,0-6 0,-2-6 0,-3-5 166,-4-2 1,-5-1 0,-4-3 0,-2-4 0,-1-1-1,-1 1 165,0 2 1,0 4 0,-2 5 0,5 5 0,5 4 0,3 5 0,3 4 98,2 5 0,1 1 0,8 2 0,5 1 1,8 2-1,6 3-222,8 2 1,5 1 0,7 4 0,-1-2 0,-1-2-1,-2 2-584,1 1 1,-2 8-1,-1 4 1,-3 3 545,-6 1 0,2 6 0,-7 2 0</inkml:trace>
  <inkml:trace contextRef="#ctx0" brushRef="#br1">26915 14103 7569,'-7'-15'358,"9"1"1,12 0 0,13 0 0,9 1-106,5 4 0,0-4 1,1 4-1,0-4 1,7 0-1,3 2 0,2 3-1802,-2 2 1549,0-5 0,5 3 0,0-6 0</inkml:trace>
  <inkml:trace contextRef="#ctx0" brushRef="#br1">27682 13932 7569,'-6'-13'398,"8"2"0,9 3 0,8 2 0,3 1-237,3-1 0,3 3 1,6-5-1,4 2 1,3 3-1,3 1 0,0 2-161,-1 0 0,-4 0 0,-10 0 0</inkml:trace>
  <inkml:trace contextRef="#ctx0" brushRef="#br1">27796 14202 7569,'-22'0'422,"9"0"1,15 0 0,9 0 0,8 0-108,3 0 1,7-5 0,5-1 0,3 0 0,2 0 0,2 2-316,2 3 0,6-6 0,1 0 0</inkml:trace>
  <inkml:trace contextRef="#ctx0" brushRef="#br1">28407 14174 7569,'-7'-38'261,"2"2"0,3 1 0,2 3 0,0 2 0,0 0 356,0-3 1,5 3 0,0-3 0,-2 1 0,0 1 0,0-1 0,2 5 368,-2 7 0,-1 4 0,-2 2-949,0-1 0,1 15 1,2 10-1,2 10 1,0 9-1,1 4-349,4 5 1,2 3 0,1 2 0,-2-1 0,-1 3 0,1-1 0,1-2-194,2-5 0,-1-1 1,-3-4-1,-6-4 0,-2-3 1,-2-1-1,0-2 192,0-3 1,-6 2 0,-5-2 0,-7-2 0,-4-1 0,-2-2 160,1 0 0,4-6 0,-3-3 0,1-4 0,4-1 407,1 0 1,8-6 0,5-3 0,6-2 0,6 0 0,4 1 88,1-1 0,7 3 0,1 0 0,2 0 0,-1 2 0,3 0 0,2 1-582,5-1 0,-3 4 1,3-3-1,-1 4 1,-2 1-1,2 0-865,-1 0 1,-9-5 1102,7 0 0,-4 1 0,3 4 0</inkml:trace>
  <inkml:trace contextRef="#ctx0" brushRef="#br1">28905 14259 7538,'0'-14'0,"0"0"0,0-2 0,0-2 0,0-2 475,0-2 0,0-2 0,0-4 0,0-2 0,0-2 0,0-3 0,0 1 406,0-1 1,0-3 0,-1 5-584,-4 1 1,3 4 0,-4 4-1,1 5-29,0 3 1,1 7 0,4 2 0,0 7 0,1 12-258,4 8 0,3 9 1,6 4-1,0 5 1,1 4-1,-3 4-418,-2 1 1,1 6 0,-5-8 0,0-2 0,2-5 0,-1-2 0,-1-1-26,-3 0 1,-1-7-1,-4-6 1,-3 0-1,-4-3 1,-4-1 0,-3-6 197,-3 1 1,4-7-1,-6-1 1,2-3 713,0-2 0,2-2 1,11-3-1,9-3 1,11-1-576,6-1 1,4 7 0,5-1 0,-1 0 0,0 1 0,-1-1-2682,-3 0 2775,3 3 0,-5 1 0,6 0 0</inkml:trace>
  <inkml:trace contextRef="#ctx0" brushRef="#br1">27995 13349 7569,'-22'-14'59,"-3"-5"0,4 0 1,-1 2-1,-3-1 1,-2-1-1,-3-3 1,-3-1-1,-7-1 0,-5-1 1,-8-1-1,0 1 1,-3 3-1,-1 1 1,-7 6-1,-9 4 0,33 8 1,-2 1 28,-2 0 1,-1 2 0,-4 4 0,-3 2 0,-4 2-1,-1 3 1,-3 4 0,0 3 0,-2 3 0,2 2 0,0 2-1,1 2 1,2 1 0,1 1 7,1 1 0,1 2 1,-1 1-1,2 3 0,5 3 1,1 1-1,5 0 1,2 2-1,4 1 0,3 1 1,4-1-1,3 1 1,3 0-1,3 1-41,3-1 1,4 2-1,4-1 1,4 1-1,4 2 1,5-1-1,3-2 1,5 0 0,5-1-1,4-1 1,5 0-1,5-1 1,5 1-1,3-2-54,6 0 0,4-2 0,5-1 0,4-4 1,5-3-1,3-2 0,4-1 0,2-3 1,-20-9-1,2-1 0,0-2 0,3 0 0,2-1 1,0-2-73,3-1 0,1-1 0,0-1 0,2-2 0,0-2 1,0 0-1,-2-1 0,-1 0 0,1-1 0,-1-1 0,0 0 1,0 0-1,-1-1 0,0-1 0,-1 0 0,-2-1 0,-1-1 1,0 0-1,-2-1 0,0-1 0,-1 0 8,24-6 0,-3 0 1,-4-1-1,-3-1 0,-4 0 1,-1-2-1,-5 0 0,-1-1 1,-4-2-1,-2 0 0,-3 0 1,-2-2-1,-4 1 0,-2-1 362,-3 0 1,-2 0 0,22-20 0,-1-13-1,-6-5 1,-6-5 0,-6-7-185,-22 33 0,-3 0 0,-2-3 0,-2-2 0,-3-3 0,-4-1 0,-1-2 0,-3-2 0,-4-3 1,-3-1-1,-3-2 0,-4-1 0,-4 0 0,-4 1-228,-4 0 1,-4 3-1,-5 3 1,-4 3-1,-8 2 1,-4 3 0,-6 2-1,-4 3 1,-5 4-1,-3 3 1,20 14 0,-1 2-1,-1 2-893,-3 2 1,0 2 0,0 2 1005,-2 0 0,0 1 0,0 5 0,-20 7 0,1 5 0,5 1 0,2 3 0</inkml:trace>
  <inkml:trace contextRef="#ctx0" brushRef="#br1">27867 14614 7569,'0'-14'339,"2"10"0,1 7 0,3 11 0,2 6 1,3 6-1,2 1 0,1 3 0,2 1 1,1 2-1,2-1 0,-1-2 0,-3-3 1,0-2-224,-1-1 1,0-7 0,-1 2 0,-4-3 0,-3-3 0,-1-2-325,0-2 0,-2-6 0,-6 0 0,-3-6 0,-1-8 1,-1-6 229,1-7 1,-3-4-1,-4-6 1,0-2-1,1-2 1,2 0 453,1-1-261,1 4 0,-1 2 1,3 9-1,0 5 924,4 3-1144,2 9 0,1 2 1,0 11-1,0 8 1,1 10-1,4 8 1,4 4-138,4 0 0,1 5 1,0-4-1,1 1-216,-1 0 1,0-7 166,0 2 1,-4-9-1,-2-5 1,0-3 0,-2-2 125,0 0 1,-1-7 0,-5-7 0,0-8 0,-2-7 0,-1-4 223,-2-4 1,-4-4 0,3-3 0,-2-2 0,-3-2 0,0-3-208,1-2 1,-1 2 0,6 3-1,1 4 48,-3 8 0,-1 4 0,-6 4 0</inkml:trace>
  <inkml:trace contextRef="#ctx0" brushRef="#br1">23559 5260 7569,'-36'-41'161,"6"5"0,8 9 0,11 11 1,8 11-1,12 10 0,12 11 0,13 12 1,14 16-1,-18-15 0,1 3 1,6 4-1,2 2 0,4 3 0,3 0 1,3 2-1,1 1 1587,3 1 0,2 0-1711,3 1 0,2 1 0,-2 0 1,1 1-1,2-1 0,0-1 1,-1-1-1,0 0 0,-2-3 1,-1 0-1,-2-3 0,-1-1-89,-4-1 1,0-1 0,-3-3 0,-1 0 0,-4 0 0,-1-1 0,-1-1 0,-1 0 0,-3-3-1,0-1 1,27 20 0,-6-6 0,-7-6-796,-7-5 1,-7 0 0,-9-11 0,-5-2 0,-8-1 846,-7-2 0,-18-6 0,-5-1 0</inkml:trace>
  <inkml:trace contextRef="#ctx0" brushRef="#br1">22962 6739 7569,'-16'-21'281,"12"-3"0,18-3 0,24-1 0,22-2 0,-22 13 0,3-1-188,5-2 0,2-2 1,15-10-1,2-3 1,-17 9-1,1-2 1,0 0-1,3-2 1,1-1-1,0-1 1,3-2-1,0-2 1,1 0-1,3-2 1,1-1-1,1-1 534,1-1 0,1-1 0,0 0-622,-12 10 1,0 0 0,1 0 0,-1 1 0,14-9 0,-1 1 0,1 1 0,2-1-1,0 1 1,0 1 0,-2 0 0,-1 1 0,0 0 0,-3 1 0,0 1 0,-1 0-1,-4 2 1,0 1 0,-1 1 0,-4 2 0,-2 1 0,0 1-108,19-8 1,-2 2-1,-8 3 1,-1 3-1,-9 6 1,-2 2-1,-4 2 1,-2 0 101,33-9 0,-1 3 0,-12 6 0,-1-1 0,-1-1 0,-2-1 0</inkml:trace>
  <inkml:trace contextRef="#ctx0" brushRef="#br1">16280 16576 7569,'-14'-9'6,"-1"-1"1,1 7 76,0-2 1,0-1 0,-1 0 0,3-2 0,1-2 0,1-1-1,1-3 1,-1-8 0,1-8 0,-1-11 0,2-13 0,4-17-1,2 27 1,1-2 0,-1-6 0,0-2-28,0-4 0,0-2 1,-1-2-1,1-1 1,2-4-1,0-2 1,0-4-1,0-2 0,0-3 1,0-1-1,0 25 1,0-1-1,0 0 1,0-1-1,0 0 1,0-1-1,0-1 0,1-1 1,0-1-45,0 0 0,1-1 0,-1-1 0,0-2 0,-1-1 0,1 0 0,0-4 0,1-1 0,0 0 0,-2-1 0,1-1 0,-1 0 0,1-1 0,-1-1 0,1 0 0,0-2 0,0-1 0,0 0 0,0-2 0,1 0 0,0 0-101,-1 18 1,-1 0 0,1 0-1,0 0 1,-1-17 0,1 0 0,-1 1-1,1 0 1,-1 2 0,-1-1-1,1 1 1,-1-1 0,1 1 0,-1 0-1,0 0 1,0-1 0,-1 1-1,0-1 1,1 0 0,0 0 0,0 0-1,0 0 54,0 1 0,0-1 0,1 0 0,0-1 0,0 0 0,0 0 0,0 1 0,0-1 0,0 1 0,0 1 1,1 0-1,0-1 0,0 1 0,1 0 0,1 0 0,1-1 0,0 1 0,1 0 3,0-1 0,0 0 1,2 0-1,1 1 1,1-1-1,-1 1 1,1 1-1,-1-1 1,1 2-1,0 0 1,1 2-1,1 0 1,0 2-1,0 1 1,1 1-1,0 4 0,-1 1 1,1 1-1,0 3 1,0 2-1,0 1 37,7-23 0,-1 2 0,-2 9 1,-1 2-1,2 3 0,0 2 0,-3 3 1,0 2-1,-1 3 0,-1 1 1,-1 3-1,0 0 0,0 3 0,1 1 66,-2 3 0,2 0 0,10-35 1,1 10-1,-4 4 0,-3 4 0,-3 3-65,-4 3 0,2 4 1,-6 10-1,-2 5 0,-3 5 1,-4 4 82,-6 5-73,4 3 1,-7 2 0,4 1 0,-4 4 0,-1 4 0,1 2-48,4-2 1,-4 4 0,4-4 0,-3 5 0,1 3 0,4 5-117,0 5 0,1-2 1,3 9-1,-2 1 1,2 4-1,1 7 530,2 6 1,2 3-384,3 1 0,-4 7 0,5 2 0</inkml:trace>
  <inkml:trace contextRef="#ctx0" brushRef="#br1">15370 9141 7569,'-46'0'-2,"0"0"0,4 0 1,2-1-1,-25-4 1,21-5-1,19-2 1,12-4-1,12-3 1,8-8-1,12-8 0,8-10 71,6-9 1,5-8 0,-15 26 0,2-2 0,0-1 0,2 1 0,1-2 0,1 1 0,1-3 0,1 0 0,2-1 0,-1-1 0,1-2 0,0 0-36,1 0 0,-1-1 0,0 2 0,0 0 0,2-1 1,1-1-1,0 1 0,-1 0 0,1 2 0,1 0 0,0 0 1,0 1-1,1 1 0,0 0-28,-1 2 0,0 0 0,-1 1 1,-1 2-1,-1 4 0,-1 1 0,-3 4 1,0 1-1,24-17 0,-9 10 0,-4 11-27,-3 9 0,-6 10 0,1 20 0,-3 22 0,-1 27 1,-15-20-1,0 3 39,1 7 0,-2 4 1,2 10-1,-1 2 1,0 6-1,0 1 0,-4-21 1,-1 0-1,1 1 1,-1 3-1,1 1 1,-1 0-1,1 3 0,-1 0 1,1-1-1,-1 1 1,0 0-1,-1 0-44,1-1 1,-1 0 0,-1-1 0,0-5 0,0-2 0,0 0 0,-2-1 0,-1 0 0,1 0 0,0-1 0,-1 0 0,1 0 0,0 1 0,0 0 0,-1 0 0,1 1 0,0 0 0,0 1-1566,-1-1 0,1 0 0,0 1 1591,-1 1 0,1 0 0,0 0 0,0-3 0,0-1 0,1 1 0,-1 1 0,0 1 0</inkml:trace>
  <inkml:trace contextRef="#ctx0" brushRef="#br1">25663 9212 7569,'15'-9'-100,"-1"1"1,0 2-1,0 1 1,1 0-1,-1 0 1,0 2-1,2 2 1,1 2-1,2 4 1,-2 3 0,-1 1-1,-1-1 1,-1-1-270,0-4 451,0-2 1,0-1 0,1 0 0,-1 0 0,-2-1 492,-2-4 0,1-3-215,-6-6-509,-1 6 1,-5 2 148,-4 6 0,2 4 0,-6 1 27,-3-2 1,1 0 0,0 1-1,2 0-82,-2-1 1,3-1-41,-2-2 1,6 0-27,-6 0 0,7 2 0,0 1 0,4 3 26,4 2 1,0-3 0,-3 3 9,2-2 57,-2-1 0,6-5 0,-5 1 27,2 4 1,-2-2 7,-8 7 1,2-2 0,-5 3 0,2-2 0,1 1-22,-1-3 75,4 0 54,-4-7 0,6-2 131,0-3-239,0 4 1,-2-5-1,-1 7-59,-2 4 1,1-2 9,4 6 32,0-5 113,0 2 85,0-6-524,0 0 325,0 6 28,0-4-4,0 4-12,0-6 1,0 2-10,0 3 1,1-4-1,4 4-20,-4-4-104,6-1 57,-7 0-451,0 0 455,0 7 0,1-6 138,4 4 0,-3-5 167,2-5-153,-2 4 5,-2-12-126,0 12 0,0-7 0,2 4-125,2 0 99,-2-1 1,6 5-62,-4 0 200,-2 0 1,4-6 0,-6-4 12,0-2 0,0 2-144,0 1 5,0 5 0,0 0 299,0 8-104,0 4-207,0 0 0,-1-1 41,-4-7-23,3 0 0,-4 1 6,6 4 0,0-2-38,0 6 35,0-5 0,2 2-5,2-6 0,0 0 55,5 0 0,-6-2 28,2-2 0,1 0-79,-1-5 1,5 4-98,-6-4 148,1 6 1,-5-2 39,0 10-60,0-4 1,0 7 13,0-3 0,0-4 0,0 6 0</inkml:trace>
  <inkml:trace contextRef="#ctx0" brushRef="#br1">26104 9226 7569,'0'-18'-194,"0"-1"1,0 1 0,2 4 0,3 4 193,4 6 0,4 2 0,1 2 0</inkml:trace>
  <inkml:trace contextRef="#ctx0" brushRef="#br1">18981 13676 7569,'8'-1'114,"-2"-3"1,1 0 0,2-1 0,4 0 0,3 1 0,1 0 0,3 3 0,3-1-1,2-1 1,2-2 0,1 2 0,-1 2-53,-3 1 1,1 0 0,-4 0 0,-1 0-1,1 0 1,-4 0-193,-1 0 0,-11-5 0,-9 0 0,-10 2 0,-6 1 0,-6 2 1,-2 0 49,-5 0 0,1 0 0,-6 0 1,-1 0-1,-1 0 0,1 0 164,1 0 0,11 0 0,-1 0 1,2 0-1,6-1 0,4-2 66,5-2 0,9 0 0,2 5 0,8 0 0,6 0-146,5 0 1,5 5 0,8 1 0,2 0 0,1 1-1,1-4-77,1-1 0,-1-2 0,4 0 0,-6 0 0,-2 0 0,-7 0-120,-3 0 1,-7 0 0,-9 0-1,-6 0 1,-11 0 146,-10 0 0,-12 1 0,-3 2 0,-2 2 1,0-2-1,0-1 0,2-2 603,3 0 0,9 0 1,5 0-258,3 0 1,16 0 0,10 0-1,13-2 1,14-1 0,8-3-301,4-2 0,13 5 0,-4-4 1,3 3-1,-5-1 0,0 2 1,-3 1-216,0 2 1,-11-1-1,-9-3 1,-3 0 214,-1 0 0,-1 9 0,1 3 0</inkml:trace>
  <inkml:trace contextRef="#ctx0" brushRef="#br2">18071 12383 7569,'0'-23'171,"0"3"1,-1 7-1,-3 7 1,-2 11-1,-2 15 1,-4 15-1,-4 14 1,-3 9-1,0 9 1,0 1-1,0 0 1,0-2-1,0-1 1,2-4 151,4-4 0,0-10 0,9-1 0,1-6 1,1-9-1,2-5 0,0-7-399,0-4 0,2-2 0,1-5 0,3-8 0,0-11 127,1-11 1,4-5 0,-3-16 0,1-7 0,1-7 0,-1-8 0,0-3 11,1-4 0,-5 29 0,-1 0 0,3 1 0,-1-1 1,0-1-1,-1 1 0,-1 0 0,0 1 0,4-37 154,0 8 1,-3 14-1,2 14 1,1 10 0,0 9 0,3 10 1,0 20-1,0 18 1,1 12-1,2 10 1,3 6-171,0 4 1,6 5 0,-1 1 0,1-2 0,0-2-1,-1-2 1,-2-3-125,1-1 0,2-7 0,-4-1 0,-1-6 1,-2-3-1,-2-4-416,0-1 0,0-6 0,-1-2 0,-4-1 0,-2-4 0,-3-1-2567,1-2 3059,0 0 0,-5 0 0,0 1 0</inkml:trace>
  <inkml:trace contextRef="#ctx0" brushRef="#br2">17886 12951 7569,'-8'-9'303,"7"1"0,9 0 1,11 0-1,6-3-155,3-2 1,2-1 0,4 0 0,4 0-1,3-1 1,0 3 0,-2 1 0,-1 1-149,2-1 0,1-1 0,1-3 0</inkml:trace>
  <inkml:trace contextRef="#ctx0" brushRef="#br2">18739 12781 9590,'15'15'449,"-3"4"1,-2 5 0,-6 3 0,-2 3-1,-2 1 1,-2 4-320,-2 2 1,1-4 0,-5 3 0,0-1-1,1-4 1,1-2 0,3-4-1255,1-1 1,2-7 1123,0 2 0,0-3 0,0-2 0</inkml:trace>
  <inkml:trace contextRef="#ctx0" brushRef="#br2">18867 12226 7569,'-4'-11'703,"-1"6"0,3 10-188,5 6 0,1 11 0,4 5 0,-1 8 1,1 4-1,2 7 0,-1 2-442,1 0 1,-7 5 0,3-4 0,-1 0-1,0 0 1,-2-5 0,-2-3-1731,-1-3 0,2-5 1657,3 5 0,-4-7 0,6 4 0</inkml:trace>
  <inkml:trace contextRef="#ctx0" brushRef="#br2">18796 12326 7569,'0'-43'303,"0"7"0,2 2 1,3 6-1,6 4 0,6 5 94,7 4 0,1 2 0,0 3 0,-1 6 0,1 2 0,1 4 0,-3 4 0,-4 7-439,-3 4 0,-8 8 0,-3-1 0,-4 3 1,-4 3-1,-5 2 65,-6 1 0,-3 0 0,2-6 0,1-2 0,1-3 0,4-1 0,4-4 33,4-1 0,4-2 0,6-1 0,10-2 0,8-3 0,6 0 0,5-2-265,3 0 1,2 0-1,0-2 1,-2 2-1,-3 2 1,-7 1 108,-6-1 1,-4 5 0,-8-2 0,-4 6-1,-6 7 1,-6 4 447,-6 6 0,-10-4 1,-7 3-1,-4-5 1,-3-3-1,2-2 1,-1-3 71,-1-3 1,3-2-1,-2-4 1,5-3-1,5-2 1,0-1-421,0 1 0,-2-4 0,-4 4 0</inkml:trace>
  <inkml:trace contextRef="#ctx0" brushRef="#br2">22251 13904 7569,'-14'0'167,"1"-2"1,4-3 0,6-4-1,6-4 1,8-1 0,6 0 0,9 0-1,5-1 1,6 1 0,2 0 0,2 1 166,3 4 0,8-4 0,-1 5 0,0-1 0,-4 1 0,-3 0 0,-3 2 0,-3-1-538,-5 4 1,-4-3 0,-10 1-34,-15 2 1,-15 8 0,-27 4 0,-9 5-1,-7 4 1,-2-1 0,-3-3 172,-3-3 1,-2-1 0,-7 4 0,0-1 0,1-4 0,4-4 402,4-3 1,5-2 0,7 0 0,7 0 0,10 0-1,8 0-128,6 0 1,9-2 0,10-1 0,13-3 0,18-2 0,17-3 0,13-2-292,7-1 0,-27 6 0,0 1 0,2 1 0,0 0 0,0 0 0,1 1 0,-1 0 0,0 0 0,0 0 0,-2-1-106,0 0 1,-1 0-1,36-7 1,-13 4 0,-10 4-1,-11 3 1,-12 1-100,-13-4 0,-12 3 0,-21-1 0,-19 6 1,-19 5-1,-13 2 430,-8-1 0,34-4 0,0 0 0,-38 7 0,0-1 0,5-3 0,9-1 0,13-3 78,12 3 1,15-6 0,11 4 0,14-5 0,22-5-951,21-4 1,15-4 0,18-1 726,-36 7 0,1 0 0,3-3 0,2-1 0,0 0 0,1 0 0</inkml:trace>
  <inkml:trace contextRef="#ctx0" brushRef="#br2">23161 13136 7569,'0'-16'1022,"0"8"-813,0 15 1,5 5 0,1 14-1,1 2 1,0 5 0,0 3 0,1 4-23,0 1 1,-1-3-1,4-2 1,-1 1-1,1-3 1,2 1-1,1-3-382,0-2 0,0-2 1,2-1-1,1-2 1,1-3-1,-4-1 0,-4-2 195,-4 1 0,-1-4 0,-5 5 0</inkml:trace>
  <inkml:trace contextRef="#ctx0" brushRef="#br2">23104 13278 7569,'0'-43'146,"0"7"1,2 3-1,4 5 1,8 2 0,12 4-1,8 3 77,9 7 0,4-1 1,-1 8-1,2 2 1,-4 3-1,-5 6 1,-5 9-221,-4 7 0,-15 6 0,-5 4 0,-7 1 0,-5-2 0,-4-2 0,-7-4-83,-4-1 0,-8-2 0,1 2 0,-3-5 0,-1-4 0,-1 0 0,3-1 78,2 0 0,5-4 0,8-3 0,3 1 0,3-1 1,8-1-41,10-3 0,9-1 0,13-2 1,6 0-1,5 0 0,1 0 1,-1 0-43,-3 0 0,1 4 0,-11 3 0,-3-1 0,-5 2 0,-6 1 102,-3 7 1,-8 0 0,-5 6 0,-8 0 0,-7 0 0,-7 4-1,-3-1 166,-4-1 1,0 1 0,-3-6 0,2 0 0,2 0 0,3 0-217,1-2 0,2-6 1,5-1-1,2 1 1,2 1 31,5 3 0,-3-1 0,0 0 0</inkml:trace>
  <inkml:trace contextRef="#ctx0" brushRef="#br2">23829 13719 7569,'19'1'232,"2"4"1,-1 5 0,-1 2-1,-4 4 1,-4 3 0,-2 5-127,-1 3 1,-3 1-1,-10 2 1,-4 3-1,-6 5-106,-4 3 0,-3 8 0,-6 2 0</inkml:trace>
  <inkml:trace contextRef="#ctx0" brushRef="#br2">24754 13335 8076,'-21'-28'275,"-3"2"0,-7 7 0,-4 10 0,-3 6 0,-5 6-4,-2 6 0,-9 7 0,2 14 0,-4 3 0,1 4 0,5 1 0,9-1 0,11 3 36,9 1 1,13 2-1,10-2 1,10-2-1,12-1 1,8 0-418,5-2 0,9-2 1,3-9-1,0-3 1,2-3-1,-2-5 1,1-4-608,1-4 1,-10 3 0,2-4 0,-4-2 716,-3-1 0,-1 4 0,-6 2 0</inkml:trace>
  <inkml:trace contextRef="#ctx0" brushRef="#br2">23716 12937 7569,'-19'-32'155,"-2"4"0,-3 7 0,-4 9 0,-5 7 0,-5 5 0,-6 5 0,-7 6 0,-3 6 0,1 10 0,1 8 0,1 9 0,5 7 0,8 4 0,8 2 1,8-2 400,8 0 1,6-4 0,11-1-1,5-1 1,8-4 0,6-4 0,6-5-1,6-1-352,2-4 0,0-1 0,4-3 0,-4-5 0,0-6 0,-1-6 0,2-4-416,-1-3 0,-5-1 1,3-2-1,-4 0 1,-3 0-1,-2-2-1219,-1-3 0,-7 4 1431,2-4 0,-3-3 0,-2 0 0</inkml:trace>
  <inkml:trace contextRef="#ctx0" brushRef="#br2">23801 12994 7569,'-22'-44'200,"-5"9"1,2 17 0,-7 7 0,-6 7 0,-4 2 0,-6 5 0,-6 7 0,-6 10 0,-4 10 0,-1 8 0,3 5 0,5 3 0,7 1 0,7 0 0,8 2 0,9 2 430,7-1 1,1-1-1,15-6 1,5 0 0,6-2-1,7-2 1,7-2-550,7-3 0,9-7 0,0-8 0,4-3 0,6-3 0,4-4 0,2-4-358,-2-4 1,3-2 0,-3-4 0,2-4 0,-2-6 0,-5-2 0,-4-2-805,-5 2 0,-3 1 0,-7 2 1,-1-2 1079,-3-3 0,-4 3 0,-6-4 0</inkml:trace>
  <inkml:trace contextRef="#ctx0" brushRef="#br2">23801 12980 7569,'-35'-23'258,"4"5"1,-9 8 0,-3 5 0,-4 5 0,-4 7 0,-2 8 296,-3 12 1,0 5 0,0 9 0,6 5 0,7 1 0,8 4 0,9-4-351,7-3 0,1 7 0,15-9 0,5 1 1,7-2-1,8-4 0,9-3-308,5-2 1,6-4 0,5-4-1,3-5 1,0-3 0,4-4 0,2-2-630,3-5 0,-4-4 1,1-1-1,-1 0 732,1 0 0,1-12 0,5-4 0</inkml:trace>
  <inkml:trace contextRef="#ctx0" brushRef="#br2">24213 13292 7569,'-12'4'233,"2"5"1,5 10-1,4 6 1,1 4-1,0 1 1,1 3-1,4 3 1,5 2-1,2 2 297,2 4 0,1-2 0,-1 4 1,0-6-1,0-6 0,1 0 1,-1-3-689,0-4 1,-6 2-1,-2-7 1,-1 0 0,0-2-1,-2-1 1,-2 0-3640,-1-1 3797,0-3 0,0 0 0,0-1 0</inkml:trace>
  <inkml:trace contextRef="#ctx0" brushRef="#br2">24171 13548 7569,'-8'-50'292,"1"-2"0,9 7 0,3 6 0,6 3 1,6 6-1,7 3 0,4 5 232,5 1 1,4 4-1,7 7 1,3 5-1,6 5 1,0 5 0,1 8-420,-2 9 1,-6 3-1,1 13 1,-4 2-1,-5 1 1,-7 1-1,-5 1-158,-7 0 0,-10-5 0,-4-1 0,-4 1 0,-4-1 1,-5-4 45,-6-3 1,-9-2 0,-1 1-1,-3-2 1,-3-2 0,-2-3-1,-1-2-20,2-2 1,-4-2 0,2-2-1,3-1 1,3-4 0,5-3-1,1-1-894,4 0 0,6 0 0,1-5 921,-1 0 0,-1 0 0,-3 0 0</inkml:trace>
  <inkml:trace contextRef="#ctx0" brushRef="#br2">24327 13406 7390,'-14'-9'313,"0"1"1,-1 0 0,1 0 0,0-3-1,0-2 1,-1-1 0,1 0 0,0 1 0,1 5 174,4 8 1,3 10 0,6 12-1,0 9 1,1 9 0,4 10 0,3 7-1,1 7-381,1 0 0,-1-2 1,4 3-1,-2-2 1,-3-3-1,0-3 1,0-5-243,3-5 0,-3-9 0,0-5 0,-1-4 0,0-6 1,-1-4-1,-1-3-257,1-2 1,-4-7 0,2-9 476,-2-10 0,-2-11 0,0-10 0,0-5 0,-2-4 0,-2-6 0,-4-5 123,0-7 0,-5 0 0,2-7 1,-5-2-1,-3-4 0,0-3-204,-1 2 0,3 9 0,-6 8 0,4 12 1,5 10-1,3 11 40,0 7 0,5 10 0,1 9 0,4 12 0,2 15 1,4 13-32,4 14 0,4 2 0,1 8 1,0 2-1,2 0 0,2-1 0,1-6 29,-2-2 0,-1-12 0,-2-3 0,0-3 0,-1-6 0,-2-5 0,-3-6-3,-2-5 0,4-4 18,-6 0 0,1-14 1,-5-7-1,0-11 0,0-12 1,0-6-1,-2-4 10,-2-4 0,1-3 0,-5-12 0,0-4 0,0-4 0,-2-3-73,2-3 0,-4 5 1,4 5-1,-2 11 1,3 12-1,-1 10 1,1 9 27,1 4 0,1 10 0,5 9 0,0 13 0,0 15 0,0 12 9,0 11 1,7 9 0,0 0 0,3-1 0,-1-2 0,2-7 0,2-4-48,1-8 1,1 1 0,-3-9 0,-2-3 0,-4-5 0,-1-4-575,-1-1 0,1-4 0,-5 3 0,0-3-3242,0-2 3832,0 0 0,0-6 0,0-2 0</inkml:trace>
  <inkml:trace contextRef="#ctx0" brushRef="#br2">24227 13477 7569,'-12'-33'165,"2"1"0,6 6 0,2 5 1,2 5 325,0 2 1,2 5 0,2 1 0,7 1 0,7 4 0,7 2 0,7 2-146,6 4 1,9 4 0,5 9-1,5 2 1,3 2 0,0 2-270,-5-2 1,-6 7 0,-11-3 0,-6 6 0,-7 3-1,-8 1 1,-7 4-96,-10-1 1,-10 2 0,-13 5 0,-10 1 0,-8-1 0,-5-2 0,-2-1 186,2 0 1,2-7 0,3-4 0,2-7 0,4-6 0,3-3 1,5-2 0,9-1 0,-1-4 1,4-3-4860,6 1 132,3-6 4556,12 6 0,2-14 0,6-1 0</inkml:trace>
  <inkml:trace contextRef="#ctx0" brushRef="#br2">24355 14117 7195,'13'-10'0,"-2"3"0,-1-1 307,1 0 0,-3 5 0,1-4 1,2 3-1,2-1 0,3 0 1,1 0 41,2 1 0,1-3 1,-1 4-1,3-3 0,2-2 1,-2-3-1,0-2 56,1-1 0,-5 0 1,5 0-1,-3-1 1,-1 0-1,0-4-176,0-5 1,0 2-1,-5 0 1,-1 0-1,-2-1 1,-3-2-1,-2-2-157,-3-1 1,-1-1 0,-2 1 0,-2 0 0,-2-1-1,-6 1 1,-4-1-288,-5 1 1,1-1 0,-5 1 0,-2 1-1,-2 2 1,-2 3 45,1 1 1,-1-3-1,1 6 1,-1 2 0,3 3-1,0 5 95,3 2 1,-1 1 0,-4 5-1,1 0 1,1 2 0,3 2 0,-1 6-204,2 3 0,-3-4 0,6 1 1,1 1-1,2 1 0,2 1-386,0-4 0,6-1 860,3-3 0,5-3 1,4 1-1,2-5 1,2-4-1,3-2 0,1-2 58,3 3 1,-1-5 0,2 6 0,1 0 0,2-2 0,0 2 0,2-1-115,2 4 1,4 2-1,2 1 1,-1 0 0,2 0-1,2 1-90,1 4 0,0 3 0,-5 8 1,1 3-1,-2 3 0,-4 1 0,-4 3-152,-3 4 0,-8 0 0,-3 6 0,-4 0 1,-2 1-1,-4 2 22,-4 2 0,-6-4 1,-2-3-1,-4-1 1,-1-1-1,-1-4 1,-1-2 56,0-1 0,0-4 0,-4-2 0,0-4 0,-1 0 0,1-3 80,-1-2 1,1 1 0,1-5 0,2 0 0,3 1 0,0-4-858,-1-2 0,6-1 799,-2 0 0,10 7 0,2 1 0</inkml:trace>
  <inkml:trace contextRef="#ctx0" brushRef="#br2">23559 11999 7569,'-9'-22'57,"1"3"0,0 4 0,2 4 0,-2 3 0,0 2 1,-2 6-1,1 6 0,-1 10 0,-1 5 0,-1 6 0,-3 4 1,1 7 345,0 3-403,0 8 0,-7 2 0,-1 6 0</inkml:trace>
  <inkml:trace contextRef="#ctx0" brushRef="#br2">23218 12311 7569,'0'-14'-31,"0"8"0,0 7 1,2 12-1,1 9 1,3 5-1,2 2 0,1 1 104,-1 3 1,5-3 0,-4 4 0,3 0-1,-1-3 1,-4-4 0,1-6 0,-1-6 46,-1 0 1,5-7 0,-1-5 0,2-8 0,4-9-1,1-8 118,2-5 0,8-10-238,2-5 0,5-7 0,9-8 0</inkml:trace>
  <inkml:trace contextRef="#ctx0" brushRef="#br2">18768 11643 7569,'0'-57'72,"6"13"0,2 6 0,2 10 0,-1 9 0,2 9 0,2 7 0,-1 6 1,-1 5-1,-3 8 0,-1 5 0,-3 4 0,1 2 0,0 1 0,0 1-128,1-1 0,-3 0 1,7 1-1,-1 1 0,-1 2 1,-2 1-1,-1-2 1,0-1-215,-2-1 1,-2-7 0,-1-3 269,0-3 0,0 4 0,0 2 0</inkml:trace>
  <inkml:trace contextRef="#ctx0" brushRef="#br2">18754 11856 7569,'-22'-7'92,"9"-1"0,13 11 72,8 8 1,4 5 0,3-2 0,-1 2 0,2 1 0,3 2 0,4-2 0,4-2-85,2-6 1,-1 2 0,0-6 0,1-4 0,-1-5 0,1-10-1,-2-10-5,-4-8 0,-1-6 1,-4-11-1,1-6 0,-3-5 1,-4 0-1296,-2 2 1220,-1 7 0,12-11 0,1 4 0</inkml:trace>
  <inkml:trace contextRef="#ctx0" brushRef="#br2">20915 13534 7569,'-22'0'20,"1"0"0,10-2 1,6-1-1,10-1 0,9-1 1,8 0-1,7 0 0,1 1 1,0-1-21,-2 0 0,7 0 0,1 5 0</inkml:trace>
  <inkml:trace contextRef="#ctx0" brushRef="#br2">21398 10833 7569,'-5'-14'171,"-1"1"1,1 4 0,4 4 0,9 5 0,7 5 0,11 4 0,7 4 0,11 1 117,11 0 0,5-4 0,10-1 1,3 1-1,1-3 0,2-2 0,0-3 1,-2-1-343,-2 4 0,-8-3 0,-7 4 1,-9-1-1,-6 1 0,-8 0 1,-7 2-242,-5 0 0,-9-3 0,-10 4 0,-6 1 0,-8-1 153,-6 1 1,-12-5-1,-9 2 1,-5 0 0,-5-2-1,-8-1 107,-4 1 1,-12 0-1,0-5 1,1 0-1,0-2 1,2-3-1,-2-4 394,3-4 1,0-1 0,11 0 0,6 0 0,7-1 0,6 1-88,5 0 1,11 5 0,11 1 0,16 1 0,17 4-1,14 0-383,10-2 0,12 2 0,15-5 0,-32 4 0,0 0 1,4 1-1,0 0 110,2 0 0,-1 0 0,2 0 0,-1 1 0,3 2 0,0 0 0</inkml:trace>
  <inkml:trace contextRef="#ctx0" brushRef="#br2">20588 10193 7569,'-10'0'213,"1"0"0,-1-1 1,1-4-1,1-5 0,2-4 1,2-6-1,3-9 0,1-7 1,1-7-1,4-4 0,6-7 152,7-6 1,-1-2-1,7-7 1,1-7 0,-12 36-1,1 0 1,-1-4 0,1 1-1,-2 0 1,1 0-293,-1 2 1,0 0-1,5-35 1,0 13-1,-4 11 1,-5 14-1,-2 10-10,-3 4 0,-3 21 0,-4 9 1,-4 20-1,0 16 0,3 12 46,4 6 0,1 13 0,3-2 0,5 1 0,7 1 0,4-5-49,2-6 0,4 2 0,-3-10 0,2-2 0,0-1 0,-1-6 1,0-2-448,-5-5 0,-2 2 0,0-7 0,1-3 0,2-3 0,-3-5 0,-3-2-1188,-4-2 0,-4-4 0,3-3 1575,-2-2 0,-7 1 0,-7 4 0</inkml:trace>
  <inkml:trace contextRef="#ctx0" brushRef="#br2">20559 10037 7569,'-19'-27'555,"4"3"0,7 7 0,12 4 0,14 4-97,10-2 1,1-2 0,5-1 0,0 0-1,2-1 1,3 1 0,6 2-591,-1 2 1,5-1 0,-2 6 0,-3 2 0,-2 0 131,-5-2 0,1 4 0,5-6 0</inkml:trace>
  <inkml:trace contextRef="#ctx0" brushRef="#br2">21398 10037 7569,'-14'0'1133,"6"0"1,3 1-649,10 4 1,8 9-222,6 10 1,0 0 43,-5 4 0,0-3-87,0 9 1,-4 0-231,-1 0 1,-6 0 18,2-1 0,-3-3-273,-2 4 1,0-9-218,0-1 0,-5-5-361,0 4 0,0-5 841,5 1 0,-6-4 0,-2 0 0</inkml:trace>
  <inkml:trace contextRef="#ctx0" brushRef="#br2">21682 9454 7569,'-6'-14'0,"-2"-1"764,-6 1-565,6 0 0,-3 5 0,6 2 0,2 6 1,3 7-1,5 7 0,3 6 0,3 6 0,0 6 1,3 7-1,-1 3 0,1 1 0,-3-3 0,0-1 1,-3 0-53,-3-2 1,-4 5-1,-1-4 1,0 0 0,0 0-1,0-1 1,0-1-1,0 0-1043,0-4 1,0-6 0,2-4 0,1-4 0,3-6 895,2-3 0,2-3 0,4-5 0</inkml:trace>
  <inkml:trace contextRef="#ctx0" brushRef="#br2">21611 9596 7569,'-9'-41'146,"1"3"0,2 7 0,3 5 1,3 6-1,4 1 220,6 0 0,7 0 0,4 5 0,1-1 0,3 3 0,2 1 0,1 3-261,1 1 1,-1 3 0,1 5 0,-2 2 0,-4 4 0,-4 2 0,-3 6-205,-2 2 0,-6 3 0,-3-2 0,-4 2 0,-2 2 0,-4 5 0,-6 3 182,-6 3 0,-1 1 0,-4-6 0,2 1 1,1-1-1,1-1 98,4-4 0,-2 3 1,12-7-1,0-2 1,4-3-1,7-3-258,7-1 1,6-7 0,9 2 0,2-4-1,6-1 1,5 0 0,1 0-235,-3 0 1,-4 0 0,-6 2-1,-2 3 1,-5 4 0,-6 4 222,-3 1 0,-6 7 0,-6 2 0,-9 6 0,-9 2 0,-4 4 412,-5 1 1,-4-6 0,-2 0 0,-3-6 0,3-2 0,2-1 0,4-2 0,1-5 9,-1-3 1,5-3-1,1 1 1,3-4-1,2-3-2038,-1-2 0,8-2 1704,2-3 0,10-3 0,2-6 0</inkml:trace>
  <inkml:trace contextRef="#ctx0" brushRef="#br2">22109 10136 7569,'0'15'355,"6"-6"1,4 2 0,4 3 0,3 4 0,2 1 0,-1 1 77,-2 4 0,-7 3 1,-1 3-1,0 1 1,-2 2-1,0-1 1,-2-4-727,-3-4 0,-1 3 0,-1-5 0,-3 2 293,0 0 0,-7-1 0,3 6 0</inkml:trace>
  <inkml:trace contextRef="#ctx0" brushRef="#br2">22436 9369 7569,'-6'-22'253,"-1"1"1,-2 10 0,6 6 0,6 11 0,6 12 0,4 10 0,1 9 0,2 7 0,1 5-1,2 6 1,-1 2 0,-2 3-87,-2-2 1,0 1 0,0-2-1,0-2 1,-1-3 0,-2-4-1,-3-6 1,0-4-1675,0-5 1,-3-4 1506,4-6 0,-6-2 0,4-7 0</inkml:trace>
  <inkml:trace contextRef="#ctx0" brushRef="#br2">22493 9525 7569,'0'-22'191,"0"3"1,8 3 0,6 2 0,10 1 0,7 2 102,7 2 0,3 6 0,4-2 0,0 3 0,3 5 0,-2 7 0,-2 9-177,-2 6 1,-7 11-1,-6 6 1,-9 5 0,-6 3-1,-4 4 144,-5 1-135,-4 2 0,-7-6 0,-4-4 0,-2-3 0,-2-2 243,-1-5 1,-4 3-238,0-7 1,-4-1-1,2-7 1,-1-3-1,-2-1 1,1-4-326,-1-1 1,7-8 0,-2-4 0,3-2 192,2-2 0,-7 0 0,-1 0 0</inkml:trace>
  <inkml:trace contextRef="#ctx0" brushRef="#br2">27540 14885 7569,'-19'0'263,"0"0"0,2 0 1,4 0-1,10 0 1,14 0-1,16 0 1,14 0-1,10 0 1,7 0-87,8 0 1,12 0-1,-34 0 1,2 0 0,-1-1-1,0 0 1,-1 0-1,0-1 1,0-1 0,-1 0-1,-1-1 1,0 1 0,-1-1-1,0 0-200,38-4 0,-5 5 1,-10-1-1,-8 2 1,-2 2-1,-5-2-374,-6-2 1,-2 2 0,-10-3 0,-4 2 261,-6-2 0,-20 4 0,-13-4 0,-18 4 0,-16 1 0,-11 1 104,-9 4 0,-5 1 1,29 0-1,0-1 0,0 0 1,-1 0-1,-2 0 0,0-1 1,-1 0-1,0 0 0,1-1 1,0-1 77,1-1 1,1-1-1,1 0 1,0 0 0,1 0-1,0 0 1,-38-1 0,3-2-1,5-4 247,3-1 1,10 1-1,1-5 1,10 5-1,7 0 1,9 4-1,5 0 189,7-2 0,11 4 1,10-3-1,12 6 0,15 4-463,12 2 1,16 2-1,15 4 1,-31-7 0,2-1-1,4-1 1,2-1 0,4-1-1,2-1 1,4-1 0,2-1-103,3 1 1,1-2 0,1 1 0,-1-1-1,3-2 1,-1-1 0,-2-1 0,-1-2-1,-2-2 1,0 0 0,-4 1 0,0-1-196,-3 1 0,-1 0 1,-1 1-1,-3 0 0,-8 0 1,-2 0-1,36-7 0,-11 1 1,-11 2-1,-12 3 277,-7 2 0,-5-5 0,-2 3 0</inkml:trace>
  <inkml:trace contextRef="#ctx0" brushRef="#br2">29915 14302 7569,'-7'-21'179,"-2"7"1,-2 11 0,1 11-1,5 12 1,4 10 0,3 10-1,2 6 1,6 4 0,1 2 12,-2 0 0,4-1 0,-4 3 0,2-5 0,0-4 0,-1-5 0,-1-4 0,1-6-289,-1-5 1,-4-4-1,3-7 1,-2 0-1,-1-1-62,1-3 0,-4-6 0,3-10 0,-4-8 1,-1-10-1,0-8 151,0-5 1,0-1 0,-1-5-1,-4-6 1,-4-5 0,-4-3-1,-1 1 91,-1-1 0,1-6 1,0-1-1,0 3 1,0 7-1,1 8 174,3 10 0,-1 9 0,5 7 1,0 2-1,1 7-145,7 3 1,4 3 0,10 5 0,3 0-1,4 2 1,6 3-336,4 4 0,-1 4 0,5 3 0,3 1 1,-1 2-1,1-2 0,-4-1-487,-1-2 1,-3 1-1,-7-1 1,-3 0 709,-1 0 0,-2 1 0,-5-1 0</inkml:trace>
  <inkml:trace contextRef="#ctx0" brushRef="#br2">29886 14686 7569,'0'-15'146,"2"6"0,2 1 0,8 2 0,5 1 1,8-1-1,7-2 0,6-2 132,3 1 1,3-1 0,5-4 0,5 1-1,3 4 1,-5 4 0,-5 4-279,-6 1 0,-14 12 0,0 4 0</inkml:trace>
  <inkml:trace contextRef="#ctx0" brushRef="#br2">29943 15084 7569,'-5'0'481,"10"0"1,12 0-18,9 0 1,7 0 0,3-2 0,4-1 0,5-3-1,3-1 1,2 1-911,1 3 1,-10 1 0,2 2 445,-2 0 0,-6-6 0,-1-2 0</inkml:trace>
  <inkml:trace contextRef="#ctx0" brushRef="#br2">30725 15027 7569,'8'-8'496,"6"3"1,7 5-1,1 3 1,-3 4-1,-3 0-200,-2 5 0,-5 5 0,-1 3 0,-2 3 1,-2 2-1,-4 3 0,-4 4-833,0 1 0,-7 0 537,1-4 0,-2-1 0,-3 1 0</inkml:trace>
  <inkml:trace contextRef="#ctx0" brushRef="#br2">31009 14444 7569,'0'-19'316,"2"2"1,3 5-1,4 11 174,4 9 0,1 6 0,0 5 1,2 6-1,1 7 0,4 6 1,-1 3-296,1 1 0,3 4 1,-5-1-1,-2-4 0,-1-2 1,-2-3-1,0-2-553,0-4 1,-6-4-1,-3 0 1,-3-4-1,-2-2 1,-2-2-104,-3-2 1,2-9 0,-6-3 0,-1-8-1,1-7 1,1-6 327,2-7 0,-5-4 0,1-5 0,-3-7 0,-2-6 0,-3-6 0,-2-5 332,-2-4 0,-2 1 1,-5-5-1,1 2 0,0 4 1,-1 6 306,1 5 0,-1 10 0,2 5 0,4 5 0,5 4 1,7 5-88,7 3 0,4 7 0,6 1 0,8 2 0,10 2 0,7 3-392,7 1 1,13 0-1,4 0 1,0 0-1,4 1 1,-4 4-1,2 5-874,-3 2 1,-8 9 0,-4 1 846,-7 0 0,-5 11 0,-2-3 0</inkml:trace>
  <inkml:trace contextRef="#ctx0" brushRef="#br2">30796 14614 7569,'27'-7'505,"14"-4"0,16 4 0,3 1 1,3-2-1,5 2 0,5-1-23,3 4 0,-1 2 0,-4 1 1,-1 0-1,-7 0-482,-11 0 0,-3 0 0,-12 0 0</inkml:trace>
  <inkml:trace contextRef="#ctx0" brushRef="#br2">26858 12525 7569,'-35'-22'270,"7"-4"0,-1 9 0,9 3 0,4 4 1,3 2-1,5 2 0,11 0 0,15 3 1,15 1-1,13 2 0,12 0 0,12 0 2156,9 0-2461,-35 0 0,2 0 0,0-2 0,1-1 1,2 0-1,0 0 0,-1-1 0,0 0 0,-2-1 1,0-1-1,-2 0 0,-1 1 0,34-6-306,-7 1 0,-20 7 0,-13-2 0,-11 4 1,-13 2-1,-16 4 63,-21 5 1,-20 2 0,-13 4 0,-11 1 0,-9 2 0,35-9 0,-2-1 0,0 0 0,0 0 257,-2-2 0,0 0 0,3 2 1,0-1-1,-4-3 0,0-2 0,1 1 1,1 0-1,-1-1 0,2-1 1,-35-1 360,12-1 0,14 0 0,16 0 0,9-1 0,9-4 0,11-6 0,16-6-178,19-7 1,17-3 0,24-1 0,-29 13 0,2 1 0,7 0 0,1 1-1,5 0 1,1 1 0,4 1 0,0 0-426,0 1 0,1 0 262,4 0 0,1 1 0,-3 1 0,0 1 0,5 0 0,0 0 0</inkml:trace>
  <inkml:trace contextRef="#ctx0" brushRef="#br2">29204 11743 7569,'-27'-13'143,"3"4"0,5 5 1,5 9-1,4 11 1,6 9-1,2 8 0,2 5 1,2 5-1,2 4 1,6 4 118,3 3 0,1-4 0,0 2 0,0 0 0,-1-1 0,-2-4 0,-2-4-554,2-5 1,-3-5 0,0-8 0,-1-2 0,-3-5 112,3-5 0,-6-13 0,4-14 0,-3-8 0,-4-7 0,-3-4 0,-4-5 189,-4-3 1,-3-8-1,-3-3 1,-4-3-1,-4-2 1,-2-1 115,1-4 1,0 2 0,-1-5-1,2 4 1,4 5 0,4 7 0,3 5 44,2 1 1,6 12 0,3 4 0,6 5 0,7 6 0,8 5 0,5 6-178,4 4 1,7 1 0,2 0-1,3 1 1,2 4 0,1 4-222,-2 4 0,1 6 0,-4 2 0,0-1 0,-1 2 0,-2 0 227,-2 4 0,-2 0 0,1 3 0</inkml:trace>
  <inkml:trace contextRef="#ctx0" brushRef="#br2">29133 11928 7569,'-15'0'43,"11"0"0,7 0 1,11 0-1,8 0 1,7 0 26,2 0 0,9 1 1,-2 2-71,3 2 0,8 6 0,1-3 0</inkml:trace>
  <inkml:trace contextRef="#ctx0" brushRef="#br2">29161 12368 7569,'-8'-1'172,"7"-2"1,8-2-1,12 2 135,7 1 1,7 2 0,2-2 0,1-1-1,3-1 1,4 0 0,3 3 0,0 1-308,-5 0 0,1 0 0,-5 0 0</inkml:trace>
  <inkml:trace contextRef="#ctx0" brushRef="#br2">29673 12354 7569,'6'-14'252,"2"6"0,8 3 1,1 4-1,4 2 1,-1 4-1,1 4 170,-4 4 0,-7 3 0,-6 3 1,-2 6-1,-2 5 0,-2 5 0,-4 0 1,-6 1-549,-6 0 1,-7-4 0,1 1-1,-3-3 1,0-2 0,4 1 125,4-1 0,-3-6 0,0-1 0</inkml:trace>
  <inkml:trace contextRef="#ctx0" brushRef="#br2">30014 11785 7569,'-3'-33'2054,"3"11"-1599,6 16 1,5 12 0,4 13-1,-1 6 1,0 7 0,0 6 0,0 3-249,1 2 1,-6-1-1,-1 1 1,0-2-1,-2-3 1,2-5-1,0-3-275,3-2 1,-3-1 0,0-3 0,0-5 0,-2-3-406,0-2 0,4-8 1,-5-6-1,-4-8 0,-2-6 278,-4-5 0,-6-4 0,1-9 0,-2-3 0,-3-1 0,1-4 0,0-1 60,0-1 0,-2-3 0,-1-2 1,-2-7-1,1-3 0,3-1 236,0 3 0,1 7 1,1 4-1,2 8 1,4 7-1,0 4 1,4 3 414,1 3 1,6 5 0,5 4-1,10 4 1,6 1-414,4 1 0,6 0 0,4 9 1,5 3-1,5 3 0,0 2 0,0 2-1066,-3 1 0,-3 2 1,-5-1 962,-5 2 0,-10 6 0,-2-3 0</inkml:trace>
  <inkml:trace contextRef="#ctx0" brushRef="#br2">29915 11999 7569,'0'-10'527,"4"2"1,11 2 685,13 3 1,16-5-68,8-2-1182,4-2 0,0-1 0,0 2 0,1 2 1,1-1 35,5 2 0,8-4 0,-6 4 0</inkml:trace>
  <inkml:trace contextRef="#ctx0" brushRef="#br2">28962 10975 7569,'0'-22'1873,"0"1"-1656,6 14 1,2 0-1,6 9 1,1 4-1,-1 7 1,0 6-1,0 3 1,1 3 0,0 0-1,3-1 1,1-5-1,-2-3 1,-1-4-1,-2-2 1,0-5 50,0-4 1,5-15-1,2-10 1,1-14-1,3-11 1,4-9 0,4-5-1,5-4 148,3 3-416,-5 1 0,12 6 0,-4 0 0</inkml:trace>
  <inkml:trace contextRef="#ctx0" brushRef="#br2">22450 9084 7569,'-14'-14'258,"3"6"0,6 5 1,10 6-1,6 7 0,5 2 1,1 1-1,4-4 1,1-4-1,3-3 0,2-5 1,3-7-1,3-12 0,7-14 1460,5-16-1833,0-10 1,-18 21-1,-1-2 1,-1-1-1,-1 0-427,2-2 0,-1 0 0,1-3 0,0 0 0,3 3 0,-1-1 0</inkml:trace>
  <inkml:trace contextRef="#ctx0" brushRef="#br2">25180 11302 7569,'14'0'173,"2"0"1,5 2 0,9 1 0,11 3 0,9 0 0,7 1 0,5-4 0,6-2 0,4-1 0,7 0 0,2 0 0,-39 1 0,0-2 0,-1 1-1,0-1 1,0-1 0,0-1 0,38-5-107,-3 0 1,-15 0 0,-5 5 0,-7-1 0,-8 0 0,-8 3-1,-8 1-354,-6 0 1,-9 1 0,-7 4 0,-10 3 0,-12 2 0,-12-1 0,-10 2 171,-7 2 0,-8 1 0,-11 0 0,-4-1 0,-5-2 0,36-6 0,-2-1 0,-2 2 0,0-1 221,-4 2 1,1-1 0,0-1-1,1-1 1,-1 1 0,0 0 0,2 0-1,0-1 1,3 1 0,1-2 0,-35 2-1,9-3 517,11-2 0,11 0 0,14 0 1,7-2-1,11-1 0,13-2-418,13 2 1,17-3 0,17 1-1,15 2 1,11 1 0,-33 2-1,2 0-206,2 0 0,0 0 1,2 0-1,0 0 1,3 0-1,0 0 1,0 0-1,0 0 1,1 0-1,1-1 1,0-1-1,-1 0 1,1 0-1,-1-2-173,0 0 0,0 0 1,-5 1-1,-2-2 1,-1 0-1,-2-1 1,35-3-1,-12-1 1,-9 2-845,-12 4 0,-7-3 1018,-11 3 0,-4-1 0,-6 5 0</inkml:trace>
  <inkml:trace contextRef="#ctx0" brushRef="#br2">24341 9298 7569,'0'-15'132,"0"1"1,0 0-1,0 0 1,0-1 0,0 1-1,2 2 1,3 1-1,6 3 266,6 1 1,7 1 0,9 3 0,5-2 0,4 2-1,6 1 1,4 2-257,3 0 0,7-4 1,-1-1-1,-1 0 1,-3 0-1,-5-1 0,-3 0 1,-3-1-204,-3 4 1,0 2 0,-13 1 0,-5 0 0,-3 0-277,-5 0 0,-10 0 1,-10 0-1,-13 1 1,-10 2 205,-8 2 1,-7 6 0,-7-3 0,-5 2 0,-8-2-1,-5-1 1,-3 0 105,-2-1 1,1-1 0,1-5 0,1 0 0,0 0 0,6 0 261,7 0 1,7-5 0,10-1-1,5-2 1,5-2 0,6 1 56,8-1 1,1 6 0,10-4 0,6 1 0,10 4 0,10 2-234,9 1 0,6 0 0,11-2 0,6-1 0,7-2 0,1 1 1,2-1-152,-1 0 1,3-4-1,1 2 1,-5 1-1,-8-2 1,-6 2-101,-8-1 1,-1 1 0,-12 3 0,-6-2 0,-8 2 61,-9 1 1,-13 2 0,-17 0-1,-8 2 1,-10 1 0,-7 3 172,-6 2 0,-5-3 0,-3 5 0,0-1 0,-4 1 1,1-3-1,4 0 194,6-4 0,12-1 1,2-2-1,10 0 1,7 0-85,7 0 0,10-2 0,6-1 0,8-4 0,9 1 0,10 0 0,9 1-179,9-1 0,7 4 0,10-3 0,2 4 0,4 1 1,1 0-1,-1 0-190,-2 0 1,-3 5-1,-7-1 1,-8 1-1,-5 0 1,-8 0-279,-7-2 1,-9 3-1,-18-1 1,-17-2 478,-14-1 0,-11-2 1,-8 0-1,-10 0 1,-8 0-1,-7 0 1,36 0-1,0 0 261,-1 0 0,0 0 0,-1 0 0,1 0 0,-29 0 0,9 0 0,12 0 0,13-2 0,10-1 64,8-2 0,12-1 0,10 3 0,16-4 1,19-1-1,18-3-562,19-1 1,-33 5-1,3 1 1,5 0-1,2 1 1,0 1-1,0 0 1,0 1-1,-1 0 250,0 0 0,-1 3 0,3 1 0,0 2 0,1 1 0,0 0 0</inkml:trace>
  <inkml:trace contextRef="#ctx0" brushRef="#br2">25592 8871 7569,'5'-20'12,"0"-4"138,0 3 0,-5-4 0,1 6 0,2 0 1,4 0-1,-1 0 0,0 5 0,-3 11 1,-1 15-1,-4 17 0,-2 10 0,-4 12 105,0 7 1,0-2 0,5 4 0,-2-2-1,2-3 1,0-2 0,0-3 0,-2-3-1,2-2-259,1-9 1,2-4-1,0-6 1,0-2-1,0-5-56,0-3 1,0-10 0,0-6 0,0-11 103,0-11 1,5-3 0,1-13-1,2-2 1,3-2 0,0-4 0,2-5-60,1-4 1,-6 1 0,9-9-1,1 2 1,-2-1 0,-1 4-1,0 4-4,-1 6 1,-2 11 0,-1 3-1,-1 8 1,-1 5 0,1 8 210,-1 5 0,1 4 1,4 5-1,0 6 1,1 7-24,-1 8 1,0 5-1,0 3 1,0 3 0,1 5-1,0 1 1,3 1-121,1-2 1,4-7 0,-2 4 0,0-3 0,1-2-1,0-3 1,1-2-569,0-3 1,2 3 0,-5-6 0,1-1 0,-2-3-1,-5 0-2366,-3-1 2885,-8 0 0,-3 7 0,-8 1 0</inkml:trace>
  <inkml:trace contextRef="#ctx0" brushRef="#br2">25663 9155 7569,'2'-22'156,"4"5"1,10 4 0,11 4 0,9-2 0,4-2-10,-2-1 1,3 4 0,-3 2 0,4 2 0,4 3 0,2 1-1,-3 2-147,0 0 0,-3 7 0,1 1 0</inkml:trace>
  <inkml:trace contextRef="#ctx0" brushRef="#br2">26502 9042 7569,'2'-13'783,"3"5"1,4 8-376,4 8 0,1 6 1,0 5-1,-1 5 0,-2 4 1,-3 4-1,-2 3-259,-3 1 1,-1 2-1,-2 3 1,0-2-1,0-1 1,0 0-1122,0-1 0,-5 2 0,0-6 972,2-1 0,-5-2 0,0-2 0</inkml:trace>
  <inkml:trace contextRef="#ctx0" brushRef="#br2">26659 8686 7569,'-3'-20'356,"1"7"1,5 13 0,2 13 128,1 9 1,5 11 0,-3 5-1,2 3 1,-2 0 0,-1-1 0,1-4-432,3-1 0,2 3 0,0-7 0,-2-2 0,-2-6 0,1-1 0,-1-1-690,1-1 1,-7-1-1,2-4 1,-4-1 635,-1 0 0,0 7 0,0 1 0</inkml:trace>
  <inkml:trace contextRef="#ctx0" brushRef="#br2">26644 8800 7569,'-6'-43'148,"5"2"1,-4 3 0,5 5 0,5 3 0,6 2-1,4 1 172,4 3 0,11 4 0,-1 5 0,2 3 0,3 2 0,-1 6 0,-2 4-215,-1 4 0,-3 6 1,-5 9-1,-6 4 0,-6 4 1,-4 2-1,-6-1-178,-8 1 0,-3-3 1,-11 0-1,0-3 0,0 1 1,-2-2-1,2-3 108,3-3 0,8-2 0,3 0 0,3-1 1,7-2-40,6-1 0,11-7 0,4 1 0,6-2 1,2-2-1,4 0 0,1 0-50,4 0 1,-5 0-1,-2 2 1,-5 2-1,-4 6 1,-5 2-1,-5 4 88,-4 3 0,-4 2 0,-8 4 0,-2-1 0,-7 1 0,-5 0 199,-3-1 0,-5-2 0,4-5 0,-1 2 0,1-3 1,1-3-1,0-5-107,0-2 0,4 4 0,6-4-1729,-2 2 0,5-3 1603,1 4 0,3-6 0,2 3 0</inkml:trace>
  <inkml:trace contextRef="#ctx0" brushRef="#br2">27398 9056 9168,'6'14'450,"2"7"1,5 2-1,-4 4 1,-4 2-1,-3-1 1,-2 2 0,0 2-185,0 1 0,-7 5 0,-2-4 0,-4 1 0,-1 2 1,0-3-1,0 1-4245,-1-3 3979,1-2 0,0-2 0,0 1 0</inkml:trace>
  <inkml:trace contextRef="#ctx0" brushRef="#br2">27881 8644 7569,'-20'3'483,"6"6"0,9 12 0,7 9 0,4 8 1,2 1-14,3-1 1,-3 3 0,0-3 0,-1 3 0,0 2 0,-1-1 0,-1-1-537,1-3 1,-4 2-1,3-7 1,-4-1-1,-1-2 1,0-3 0,0-2-1,0-3 66,0-2 0,-6 6 0,-2-4 0</inkml:trace>
  <inkml:trace contextRef="#ctx0" brushRef="#br2">27725 8700 7569,'0'-36'205,"3"3"1,7 9 0,10 5 0,10 4 0,8 2 0,5 3 335,4 6 0,4 5 1,7 9-1,1 9 1,-1 8-1,-4 7 0,-7 7-303,-10 5 0,-6 8 1,-17-4-1,-6 3 0,-5-3 1,-4-1-1,-5-3-22,-9-2 1,-5-9 0,-9-5 0,1-6 0,-1-4 0,1-3 0,0-2-422,-1-6 0,1 2 0,1-6 1,2-2-1,1-1 205,-1-2 0,-2 0 0,-2 0 0</inkml:trace>
  <inkml:trace contextRef="#ctx0" brushRef="#br2">28564 9269 7569,'0'-14'248,"1"1"1,4 4 0,5 4 0,4 3 0,3 4-1,2 4 1,0 9 0,0 8 0,0 7 0,-2 5-1,-2 1 1,-6 4 0,-4 1 0,-5 2-57,-5-1 0,-3-4 1,-6-2-1,-2-1 1,-1-3-1,0-4 1,2-2-1,6-4-192,2-2 0,-4-1 0,4-5 0</inkml:trace>
  <inkml:trace contextRef="#ctx0" brushRef="#br2">29062 8743 7569,'-15'-36'458,"9"14"1,6 14-1,8 11 1,5 11 50,1 8 0,0 7 0,0 4 1,-1 5-1,-2 3 0,-2 3 0,1 0-299,-2-1 0,3 1 1,-6-9-1,-2 0 0,-2-1 1,-1-2-1,0-4-255,0-4 1,0-3 0,2-9-80,3-2 1,-2-5-1,5-12 1,0-7 0,-2-7-1,0-4 1,-3-3 0,-1 1 1,-2-11-1,-2-2 0,-2-1 1,-7-1-1,-5-1-40,-3 0 1,-2 1 0,4 1-1,-4 1 1,1 4 0,-1 3-1,5 4 194,5 4 1,0 6-1,7-3 1,0 1 0,3 4 89,1 1 0,1 8 1,4 4-1,6 0 0,5 1 1,5-1-1,2 0-76,7 3 0,5 2 0,6 3 0,-1 0 0,-2 1 0,1 0-331,2 0 1,-3 1 0,-2-3 0,-1 3 0,-5 1-1,-3 1 1,-5-1-2882,-1 5 3167,-9-6 0,1 13 0,-5-3 0</inkml:trace>
  <inkml:trace contextRef="#ctx0" brushRef="#br2">28891 8942 7569,'-16'-14'266,"8"1"1,11 2 0,13 3 0,11 0 421,9 1 1,9 3-1,7-2 1,9 1-1,7 1 1,3 0-1,2 3-408,3 1 1,-3 0-1,-1 0 1,-7 1-1,-8 4-280,-2 5 0,-12 2 0,-2 2 0</inkml:trace>
  <inkml:trace contextRef="#ctx0" brushRef="#br2">24583 7663 7569,'-14'0'-177,"12"0"1,4 0 0</inkml:trace>
  <inkml:trace contextRef="#ctx0" brushRef="#br2">24825 6269 7569,'-29'-36'151,"9"16"0,7 16-151,11 15 0,9 16 0,7 10 0</inkml:trace>
  <inkml:trace contextRef="#ctx0" brushRef="#br2">24626 8715 7569,'-8'-71'0,"8"-7"0,8-1 0</inkml:trace>
  <inkml:trace contextRef="#ctx0" brushRef="#br2">29545 5360 7569,'-21'19'-75,"-1"-1"1,-1 1-1,0 0 1,1 0 0,2-1-1,-2-2 1,1-2 0,1 0-997,2 0 1103,9-6 1,1 0 0,3-5 0,-4 3 23,-4 2 1,-1-4 0,0 2 0,-1-1 374,1-1 0,0 1 1735,0-5-1614,6 0 1,3 0 0,11 0-426,9 0 1,8 0 0,15 0-1,10 0 1,7 0 0,6 0-181,6 0 1,7 2 0,2 1-1,0 2 1,0-2 0,-2-2-30,-5-1 0,-4 0 0,-8 0 1,-2 0-1,-1 0 0,-5 0 1,-3 0 40,-5 0 0,-10 0 0,-2 0 0,-9-1-13,-4-4 0,-5 3 0,-6-4 0,-11 1 1,-10-1-1,-9 0-114,-7-1 1,-15 3-1,-13 2 1,-8-1-1,-10-2 1,37 3-1,-1 1 141,-3 0 0,-1 0 0,0 1 1,-1 0-1,-3 0 0,-1 0 1,0 0-1,-1 0 0,1 0 1,0 0-1,1 0 0,2 0 1,2 0-1,2 0 160,2 0 1,2 0-1,-25 0 1,14 0 0,12 0-1,10 2 1,9 1 17,4 2 0,11 0 1,12-4-1,15 2 1,16 4-1,12-1 1,13 0-138,10-3 0,6 1 1,-37-3-1,1 1 0,1 0 1,-1 1-1,1-2 1,-1 1-1,1-1 0,-1-1 24,-1 0 0,0 0 0,34 0 0,-2 0 0,-5 0 0,-5 0 0,-6 0 0,-9 0-72,-8 0 1,-8 0 0,-9 0-82,-5 0 0,-18 0 0,-12 0 0,-14 0 0,-14 0 0,-10 0 0,-10 0-113,-4 0 1,0 0-1,-7 0 1,-2 0-1,-1 0 1,2 0 369,5 0 1,2-4-1,9-3 1,6 1-1,11-2 1,13 2 117,8-1 0,9 1 0,8 3 0,12-3 0,18-1 0,13 1 1,12 3-302,10 1 0,3 2 0,11 0 0,0 0 0,0 0 0,1 0 0,-1 0-90,-3 0 1,-5 5-1,-4 1 1,-9 1-1,-9 0 1,-11 0 2,-6-1 1,-15 4-1,-4-4 1,-10 2 0,-14 1 102,-16-1 1,-19 3 0,-11-4 0,-9-1 0,-12 0 0,36-4-1,-2-1 1,-4 0 0,1 0 107,-1-1 1,-1 0 0,0 2 0,-1 1 0,0-1 0,0 0-1,4 0 1,1 0 0,3-1 0,2-1 0,-28 0 0,14 2-10,14 2 1,22 0 0,10 7 0,12 6-75,15 10 0,16 8 0,16 7 0</inkml:trace>
  <inkml:trace contextRef="#ctx0" brushRef="#br2">28692 3156 7569,'8'0'-1448,"-2"0"1977,0 0 1,-4-2-1,3-2-281,-4-6 1,1-4 0,3-3 0,4-4 0,4-1-1,1-2 1,0 1 0,0 1-855,1 1 0,-1 7 606,0 4 0,0 7 0,0-3 0</inkml:trace>
  <inkml:trace contextRef="#ctx0" brushRef="#br2">30185 3042 7569,'-15'-27'91,"1"2"1,0 1 0,0 1-1,0 1 1,-1 3 0,1 3 0,-2 2-1,-1 1 1,-2 4 0,2 2 0,1 3-1,2 0 1,-1 8 178,1 8 1,6 4 0,4 8 0,2 1 0,2 2 0,0 1 0,0 1 0,2-1-304,2 1 0,-2-6 0,4-1 1,-1 0-1,0 1 0,-2 0 0,-2 1-478,-1 0 1,5-5 0,0 3-1,-2 0 511,-1 0 0,-9-5 0,-1 4 0</inkml:trace>
  <inkml:trace contextRef="#ctx0" brushRef="#br2">29971 2886 7569,'-6'-36'73,"5"2"1,-3 12 0,9 7-1,8 5 1,6 4 0,3 3 73,3 1 1,7 2-1,1 0 1,-2 0-1,-1 2 1,-1 2-1,-2 6-208,-4 2 1,-2 3 0,-7 0 0,-1 3 0,-4 1 0,-4 0-9,-3 1 1,-4 1 0,-3 2 0,-6-4 0,-5-1 0,-2-2 0,-1-1 57,-2-2 1,5-3 0,-1 1-1,4-4 6,4 0 1,7 2 0,2-4 0,10-2 0,7-1 0,7-2-6,3 0 0,1 0 0,2 1 0,2 2 0,-1 4 0,-2 1 1,-6 4 19,-2 6 0,-2-1 0,-7 5 0,-2 0 0,-5-1 0,-4 1 39,-1 0 0,-6-5 0,-5 4 1,-6-2-1,-7 0 0,-3-2 1,-3-3-27,-3-4 0,3 3 1,-3-5-1,3-1 1,1 0-1,2-3 1,4 1-1511,4-2 1487,-3 5 0,-1 0 0,-5 6 0</inkml:trace>
  <inkml:trace contextRef="#ctx0" brushRef="#br2">30853 3312 7569,'14'-7'117,"0"3"1,2 9 0,2 9-1,-1 7 1,-3 3 12,-3-1 0,-8 1 0,1 6 0,-8 2 0,-7 2 0,-6 1 0,-7 1-316,-3 1 0,-1-4 0,0 3 1,-1-1 185,1-3 0,-1 4 0,1 0 0</inkml:trace>
  <inkml:trace contextRef="#ctx0" brushRef="#br2">31152 3028 7569,'0'-22'50,"1"5"1,4 13 128,4 14 0,4 4 1,1 10-1,0 3 1,-1 3-1,-2 4 0,-1 1-7,1 0 1,-3 3-1,-1-5 1,0-1-1,-3-4 1,1-3 0,0-3-254,-2-1 1,-1-2 0,-2-5 0,1-1-61,4-4 1,-3-4 0,4-11-1,-1-9 1,1-7 0,0-4 98,1-3 1,-3-6-1,-4-3 1,-1-1 0,-4-1-1,-6 3 87,-6-3 1,-4-3-1,-4-2 1,1-4 0,0 0-1,2 1 1,3 6 44,4 2 0,2 10 0,3 0 0,6 6 0,4 4 0,4 4-69,6 5 1,9 5-1,5 6 1,4 0-1,4 0 1,2 0-147,3 0 0,-6 1 1,4 4-1,-2 6 1,0 5-1,-1 4 1,-4 1 124,-4-1 0,-3 6 0,-7-4 0</inkml:trace>
  <inkml:trace contextRef="#ctx0" brushRef="#br2">31152 2929 7569,'-30'-23'159,"6"6"0,10 6 1,10 6-1,15 2 32,15-2 1,10 4 0,10-4 0,4 4 0,6-1 0,7-1-1,3-2-191,1 2 0,-4 8 0,-6 3 0</inkml:trace>
  <inkml:trace contextRef="#ctx0" brushRef="#br2">29275 5971 7569,'14'-14'55,"3"-1"0,7 1 0,9 2 0,8 2 0,8 5 0,8 2 0,10 0 0,5-3 0,6-1 0,-1 0 0,0-1 0,-2-3 148,-3-2 0,-7 3 0,-5 1 0,-6 0 0,-8-1 1,-7 2-234,-6 2 0,-9 1 0,-7 4 0,-9-3 0,-14 0 0,-16 0-164,-13 3 1,-14 1 0,-8 1 0,-8 3 0,-6 2 0,-6 0 146,34-3 1,1 1-1,1 0 1,0 1 0,-3-2-1,1-1 1,0 0-1,2 1 1,-36 1 0,4 1-1,6 0 549,6 1 1,15-4 0,8 4-1,8-1-347,6-1 0,17 1 0,14-5 1,14 0-1,12 0 0,10-1 0,7-3-52,7 0 1,10-7 0,1 1 0,4-2 0,6-3 0,1 1-79,-38 7 0,0 0 1,36-6-1,-3 2 1,-7 3-1,-10 2 1,-10 3-1,-8 1-258,-5 2 1,-14 0 0,-12 0 0,-16 2 53,-12 3 0,-17-2 1,-7 5-1,-11-2 0,-7-1 1,-7-1-1,-4 1 177,-4-2 0,36 0 0,-1 1 1,0-2-1,-1 0 0,-36 3 1,6 0-1,9 1 343,7 2 1,8-3-1,13 3 1,10 0-1,18-2-269,21 0 0,17-1 0,21-7 1,9-2-1,8-7 0,9-5-73,-36 7 1,0-1 0,2-3 0,1 1-1,1 0 1,0 1 0,2 0 0,-1 0 0,1 1-1,-1 0 1,-1 0 0,-1 1 0,-3 0 0,-2 0-50,33-3 0,-16 2 1,-13 7-1,-11 0-94,-12 5 1,-17 2 0,-23 7-1,-17-1 1,-13 1 0,-10 2 0,-10 1 149,-9 0 1,39-7 0,0 0 0,-4 0 0,-1 0 0,4 0 0,0-1 0,-33 5 0,6-1 0,10-1 230,9-1 1,14 0 0,19-5-1,13 2 1,20-2-349,23-1 1,18-2 0,-18 0 0,2 0 110,5 0 0,1 0 0,9 0 0,3 0 0,5 0 0,0 0 0</inkml:trace>
  <inkml:trace contextRef="#ctx0" brushRef="#br2">19692 12695 7569,'-8'0'656,"3"-1"-517,10-4 0,-2 3 0,7-2 34,1 2-167,-5 2 1,2 0 103,-3 0 1,-2 0 0,5-2-65,-2-2 1,-3 1 0,-7-5-1,-4 0-62,0 0 0,-5 3 0,4-3 0,-2 0 0,0 2 0,1 0 61,-1 3 1,-2 1-1,-1 2 1,0 0-1,0 0 31,-1 0 0,8 2 0,2 2-80,3 6 0,4-2 1,3 1-1,4 2 1,4 0-1,1 0 1,0-1-22,0 1 0,1-3 0,-1 0 0,0-2 0,0-1 0,0-1 5,1 1 0,-1 0 1,0-5 105,0 0 0,-7-6-94,-7-4 1,-2 4 0,-7 1 0,-4 3 0,-3 2 0,-3 0 0,2 0-20,1 0 0,2 0 1,-2 0-1,-1 0 1,-2 0 127,1 0 1,7 0 42,2 0-183,6 0 0,7 0 1,11 0-1,0 0 3,1 0 1,-2 0-1,1 0 1,-1 0 0,0 0 145,0 0 0,0 0 10,1 0 1,-1 0 0,-1-1-113,-4-4 1,-3 2 0,-6-6-59,0-3 0,0 5 35,0-3 0,-1 7 0,-2-3 0,-4 1 147,-1 0 0,4 0 4,-6 5 0,5 0-200,-4 0-143,6 0 399,-4 0 1,7-1 4,0-4 0,0 2-191,0-7 0,-1 6-117,-4-6-13,4 7-173,-6-3 610,7 6-894,0 0 452,0 6 166,0-4 1,2 4 0,1-4 218,2 2-152,-1-2 0,-4 6 132,0-4 23,0-2 154,0 4-276,0-6 0,-1 0-197,-4 0 0,2 0-67,-7 0 119,7 0 197,-3 7 265,6-6-255,0 6-276,-6-7-355,4 0 291,-4 0 202,6 0 825,0 0-867,-7 0-79,6 0-42,-5 0 81,6 0-658,0 0 682,6 0 1,-3 0 0,7 0 170,1 0 1,-4 0 0,1-2 0,0-1-147,0-2 0,-3 0 0,4 5 0,2 0 1,2 0-1,1 0 0,2 2-35,3 3 0,-2-4 1,7 6-1,1-3 1,2 1-1,0-2 1,-2 0-6,-1 2 1,-5-3 0,3 2 0,-1-2 0,-4-2 0,-1 0-281,-2 0 46,-6 0 210,-2-6 1,-14 3 0,-4-7 0,-9 1-1,-4-1 1,-7 1 50,-2-2 1,-6-2 0,-6 0 0,-1 2-1,0 2 1,-1-2 0,-1-2 103,-1-1 0,9 4 0,-2 3 0,5-1 0,5 1 0,6 1 709,5 3 0,3 1-862,5 2 1,12 2 0,8 3 0,10 4 0,9 4 0,7 1 0,8 0 2,5 0 0,4-1 0,5-2 1,-2-3-1,2-2 0,1-3 4,2-1 1,-2-2 0,-3-2-1,-4-1 1,-5-3 0,-4 0-1,-4-1-131,-5 4 1,0 2 0,-11 1 81,-2 0 0,-11 0 1,-10 0-1,-14 0 0,-9 0 1,-7 1 11,-9 4 1,-3-2 0,-9 5-1,-3-2 1,-1-3 0,1-1 0,2-2 175,4 0 1,0 0 0,8 0-1,6 2 1,6 1 0,10 1 18,5 0 1,7-3-1,2 1 1,4 1 0,7 3-1,10 2 1,9 3-162,4 2 1,14-1-1,3 0 1,2-5-1,3 0 1,1-4-1,1-2-5,4-1 1,-5-6 0,0-2 0,-2-1 0,-1 1-1,-3 0 1,-5 2-10,-3-1 1,-2 3-1,-6 4 1,-4 0 0,-4 0-55,-3 0 1,-3 1-1,-5 2 1,-8 4-1,-10 1 1,-7 3 65,-7 1 1,-9 2 0,-7 1-1,-4-1 1,-5 0 0,0 0 0,0 1-225,3-1 0,2 0 0,5 0 0,5 0 256,11 1 0,5-1 0,4 0 0</inkml:trace>
  <inkml:trace contextRef="#ctx0" brushRef="#br2">21626 12226 6943,'-8'-6'1039,"5"-2"-750,6 0 0,0 0 0,5 3 0,0-3-11,0 1 0,-5-1-291,1 3 1,-4 3-1,-3-1-139,-1 6 236,-1-1-73,5 4 0,-2-1 0,-1 1-21,-2 2 0,1 2 0,4 4 43,0 0 197,0-6-95,0-2-59,0-6-486,0 0-1341,6 0 917,-4 0 0,5 2 834,-2 3 0,-3 3 0,4 6 0</inkml:trace>
  <inkml:trace contextRef="#ctx0" brushRef="#br2">24995 11117 7569,'-6'0'2347,"6"0"-2347,8 0 0,4 7 0,3 0 0</inkml:trace>
  <inkml:trace contextRef="#ctx0" brushRef="#br2">29047 5729 7569,'-36'-28'579,"8"1"1,9 5 0,6 8 0,8 7-1,12 6 1,8 2 0,12 6 0,8 5-580,8 6 0,15 20 0,0-1 0</inkml:trace>
  <inkml:trace contextRef="#ctx0" brushRef="#br2">27782 6867 7569,'0'-21'0,"0"5"-124,0-3 1,0 3 0,0 2-1,0 0 1,0 0 0,1 1 0,4 4-1,5 2 1,2 3 0,4-3 0,5 1 0,7 0 1,2-10 0,8 0 122,2-4 0,7-4 0,3-5 0</inkml:trace>
  <inkml:trace contextRef="#ctx0" brushRef="#br2">28493 5687 7569,'-30'-7'70,"3"6"0,13-6 0,3 3 0,6-1 0,11 0 0,10 0 0,8 1 0,3 0 0,3 1 0,3 0 0,5-2 0,3 2 0,1 0 91,1-2 1,0 4 0,-2-4-1,-2 3 1,-1 2 0,0 0 0,-3-1-287,-7-4 1,-1 4 0,-11-6 0,-10 3 14,-14-1 0,-17 0 0,-13 5 0,-4 0 0,-6 0 1,-4 0 167,-3 0 0,-2-5 0,3 1 1,5-1-1,8 0 0,5 0 1,6 1 279,4-3 0,11 6 0,10-4 1,7 3-329,9 2 1,12 0-1,4 0 1,6 0 0,4 2-1,2 1 1,1 2-188,-2-2 1,-1 0 0,-7 0 0,-4 2 0,-6 0 71,-7 1 0,-10-4 1,-16 4-1,-12 0 0,-10 2 1,-7 0 246,-4-3 1,-5 1 0,2-1 0,-1-2 0,6-1 0,9-2 0,10 0 335,6 0 0,11 0 0,9-2 0,14-3-716,11-4-1,9 3 1,8 1 0,1 3 0,2 4 238,1 3 0,7 9 0,-4 8 0</inkml:trace>
  <inkml:trace contextRef="#ctx0" brushRef="#br2">24768 11672 7569,'-37'-15'204,"6"-3"1,13 0 0,15 7 0,13 9 0,9 9 0,3 2 0,5 1 0,4-1 0,6-1-167,-1-3 1,-1-4 0,-8-1 0,-2 0 0,-3-1 0,-2-2 0,-4-4-119,-5 0 0,0-3 1,-6-4-1,-2 0 1,-3-1-1,-4 3 1,-6 1 183,-3 1 1,-6 5 0,-1-2-1,-2 0 1,-3 4 0,-2 2-1,0 1-55,3 0 0,-1 0 0,4 0 0,1 0 0,-2 0 0,1 0-73,1 0 1,1-2-1,3-3 1,-2-3 0,-2-1-1,-1-1 1,1-1 71,2-1 0,3-1 0,0 2 1,1 3-1,2 0 175,2 0 0,1 5 1,10-2-1,10 4 1,10 1-172,6 0 1,12 0 0,4 0-1,1 0 1,0-2 0,-3-1-291,-3-2 1,0-1 0,-8 3 0,-4-2 152,-4 2 0,-18 1 0,-15 4 0,-16 3 1,-12 4-1,-8 4 0,-4 1 378,-3 0 0,7 0 1,3 1-1,7-3 1,7-2-1,8-5-152,5-4 0,14-2 0,12-4 1,21-5-1,16-2 0,16-4-141,10-3 0,-9 3 0,13-4 0</inkml:trace>
  <inkml:trace contextRef="#ctx0" brushRef="#br2">21398 13690 7569,'-9'0'297,"2"0"1,6 0 0,7 0 0,7 0 0,6 0 0,4 0 0,3-1-45,-3-4 0,9 4 0,-4-4 0,1 2 0,-4-1 0,-6 0 1,-3 1-573,-2 1 1,-4 2 303,-10 0 1,-5 2 0,-19 1-1,-3 3 1,-3 2 0,-5 3-1,-1 2 50,-3 1 1,4-2 0,3 0 0,5-3 0,5 2 45,2 2 0,2-4 1,11-1-1,7 0 0,7-2 1,8 1-72,4-4 0,4-2 0,9-1 1,3 0-1,-1 0 0,0 0-114,-8 0 1,1 0 0,-8 0-1,-1 0 1,-4-1 179,-5-4 1,-9 3 0,-11-2 0,-6 2 0,-7 2 0,-3 0 111,-1 0 0,-5 2 1,0 2-1,3 4 1,3 2-1,5-2 73,1-2 0,4 0 1,9-2-1,8-1-304,8-5 0,11 1 1,4-9-1,4 1 1,3-1-1,2 1 1,1-1-200,-1 2 0,-4 2 0,-4 6 0,-5 0 0,-4 0 192,0 0 0,-7 2 0,-5 2 1,-8 4-1,-9 2 0,-8-1 309,-5 2 1,-3 0-1,-3 0 1,-4-3-1,1 0 1,3-2 0,4 1 252,6-4 1,2 3 0,7-1-1,3-2-593,6-1 1,13-4-1,16-3 1,4-4-1,5-4 1,5-1-264,3 0 1,-3 4-1,-2 1 1,-1-1 0,-3 2-1,-4 4 1,-4 2-2918,-5 2 3261,-3 13 0,-2 3 0,0 12 0</inkml:trace>
  <inkml:trace contextRef="#ctx0" brushRef="#br2">19550 13207 7897,'8'2'553,"-2"1"0,0 2 0,4-2 0,2-2 1,3-1 1294,-1 0 0,-5 0-440,1 0-1181,-7 0 0,-3-4 1,-9-1-1,-4 2 1,-1 1-1,-1 2-217,1 0 1,-5 0 0,0 0 0,2 0 0,0-2 0,-1-1 61,-1-1 0,-1-3 0,2 4 0,-1-2 0,0 2 0,0 2 172,1 1 0,-1-5 0,4 0 1,1 2-266,0 1 0,8 2 0,6 0 0,7 2-129,6 3 1,8 1-1,4 5 1,5-1-1,3 1 1,0 0 54,2-2 0,-5 4 1,3-5-1,-3 0 1,-1-2-1,-2-1 1,-4-1 10,-4 0 0,2-3 0,-2-1 1,-3 2-1,-4 1 56,-2 2 0,-6-1 0,4-2-46,-1 3 365,-3-4-82,-4 6 1,0-9 0,-1-1-1,-4-2 1,-4 2 0,-4 1-16,-1 2 1,-5-4 0,0-1 0,-2 0-1,-2 0 1,-6-1-75,-1-2 1,-8-1 0,-4-7 0,-11-5-1,-8-7 1,-10-8 0,30 15 0,0-1-125,-6-1 0,0-1 0,1-3 0,-1-2 0,-5-2 0,0-2 1,0-2-1,0 0 0,-3-3 0,-1 0 0,-1-1 0,-1 1 0,-2-1 1,0 0-100,-2 0 0,0 1 0,5 4 1,1 2-1,1-2 0,1 1 1,3 3-1,1 0 0,3 3 1,2 1-1,3 1 0,2 1-581,3 2 1,1 1 416,-19-12 1,1 0 0,18 9 0,7 5-1,10 2 1,8-1-4178,7-1 3922,8 0 0,12 4 522,13-4 0,-1 3 0,7-5 0</inkml:trace>
  <inkml:trace contextRef="#ctx0" brushRef="#br2">17190 12212 7569,'-11'-19'216,"-4"0"0,0 2 1,0 1-1,7 2 0,10 1 1,11 3-1,10 6 1,9 2-1,6 2 0,3 0 196,2 0 0,4 0 0,2 0 0,0 0 0,0 0 0,-5 0 0,-3-1-341,-3-4 0,-6-1 0,-1-6 0,-5 5 0,-9-1 0,-4 0 1,-5-5 112,-2-4 1,-8-1-1,-9-5 1,-6-3 0,-8-2-1,-7-4 1,-8-1-61,-5 2 0,-4 1 0,-5 1 0,3 1 0,1 1 0,3 3-311,2 5 0,11 3 0,13 2 1,4 2-1,7 1-1096,7 1 1,19 7 0,19-2 1282,9 4 0,6 1 0,7 0 0</inkml:trace>
  <inkml:trace contextRef="#ctx0" brushRef="#br2">17247 11828 7569,'-29'-20'297,"7"8"0,5 1 0,7 8 1,10 11-1,10 8 0,5 9 0,6 7 1,1 6-1,3 3 0,4 1 0,2 1 100,3 0 0,-3-2 1,-6-3-1,-2-5 1,-3-5-1,-3-4 1,-2-5-368,-6-3 1,2-2-1,-6 0 1,-2 0-1,-1 1 1,-4-3 60,-3-2 1,2 1-1,-6-6 1,-2-2-1,-2-3 1,-1-7 13,0-7 1,-1-8 0,1-13 0,-2-7-1,-1-10 1,-2-8 0,0-8-29,-1-7 1,2-2 0,7 36 0,0 1 0,-11-32 0,3 9 0,2 12 0,4 11 352,0 12 1,7 6 0,1 11-363,4 6 1,12 8 0,5 16 0,6 5 0,8 3-1,6 1-26,5 1 1,2-1 0,-1-1 0,1-3 0,0-5 0,-2-5 0,-2-3-77,-1-2 1,-6-5 0,-1 0-1,-4-1 1,-5 1 0,-1 0-1,-4-1-1312,-1-1 0,-2 3 0,0 1 0,-1 2 1346,-3 3 0,-4 2 0,-6 1 0</inkml:trace>
  <inkml:trace contextRef="#ctx0" brushRef="#br2">16521 10563 7569,'-28'-8'342,"6"-5"0,8 10 0,12-5 0,10 0 1,13 0-1,10-3 0,10-3 0,8-5 1,6-6-1,9-5 0,5-5 0,-31 18 0,0-1 1,2 0-1,1 0-160,0 0 0,1 0 0,4 2 0,0 0 0,0 0 0,1 1 0,-1 1 0,0 1 0,-2 1 1,-1 2-1,-3-1 0,-1 1 0,35-7-756,-5 1 1,-13 2-1,-4 1 1,-10 4 0,-8 4-1,-11 3 238,-5 2 0,-12 0 0,-8 0 0,-12 0 0,-11 2 0,-8 3 1,-2 4 754,0 4 0,-3 2 0,7 3 0,2 2 0,6 2 1,2 2-26,4-2 1,7 11 0,5 1 0,5 4 0,5 1 0,6-1-518,7 1 0,4 7 0,6 2 1,1-3-1,-1 0 0,1-3 0,-3 1-1275,-2 0 0,-2-7 1,-4-1 1397,1-1 0,-1 3 0,-3 5 0</inkml:trace>
  <inkml:trace contextRef="#ctx0" brushRef="#br2">17175 10321 7569,'-26'-5'410,"3"4"0,9 7 0,8 13 0,4 11 14,2 8 1,-1 9 0,-2 7 0,-2 8 0,2 7 0,1 5-610,2 1 1,6-1 0,6-1-1,3-1 1,6-2 0,1-2 184,3-4 0,8 0 0,4-8 0</inkml:trace>
  <inkml:trace contextRef="#ctx0" brushRef="#br2">18142 11117 7569,'-6'-28'498,"4"-1"1,-1-1-1,6-1 1,5-4 0,2-1-1,-2-4 59,-2-1 1,3-2 0,-4-1 0,-2-2 0,-1-3 0,-2 1 0,0-1 0,2 3-318,2 2 1,-2 2-1,3 6 1,-4 8 0,-1 7-1,2 5-69,2 2 1,0 6-1,5 5 1,2 6-1,2 8 1,3 7-1,1 7-147,2 7 1,6 4 0,-1 6-1,3 1 1,1 0 0,1-2-1,-3-2-447,-2-1 0,3-6 1,-5 1-1,2-3 1,-2-2-1,-3 1-993,-6-1 1,1 1 0,-6-2 0,0-2 1415,-4-1 0,-2-1 0,-2 6 0</inkml:trace>
  <inkml:trace contextRef="#ctx0" brushRef="#br2">18242 10890 7569,'6'-22'305,"15"-5"1,13 3-1,9-3 1,6-1-1,2 1 1,2 2-306,3 1 0,7 0 0,2-4 0</inkml:trace>
  <inkml:trace contextRef="#ctx0" brushRef="#br2">18199 10577 7569,'-6'-14'348,"4"0"1,-10-1-1,4 1 1,-2 2 0,2 0-1,2 6 1,3 6-1,1 11 1,4 11 0,1 10-1,2 6 289,-2 3 0,-2 13 1,-1 4-1,0 4 1,0 2-1,0 0 1,0 0-489,0 1 0,-4-5 1,-1 0-1,2-6 0,1-7 1,2-4-1,0-5-168,0-5 1,0-9 0,0-5 0,0-4-465,0 0 465,0-7 0,0-4 0,0-8 1,0-8-1,0-5 0,0-8-14,0-7 0,0-6 0,0-9 1,0-7-1,0-4 0,0-5 1,0-2 8,0-3 0,-4 0 0,-3-1 1,-1-3-1,-3-3 0,0-3-50,2 2 1,-2 18-1,4 12 1,1 13-1,-2 8 1,2 1 378,-1 2 1,3 1 0,5 9 0,4 2-1,6 4-312,7 0 1,4 4 0,6-1 0,0 6 0,1 6 0,-1 6 0,1 4-166,-1 4 0,1-1 0,-2 2 0,-2 1 1,-3 4-1,-3 2 0,-5 4 23,-3 2 0,-8-6 0,0 4 0,-6-2 0,-6 0 0,-5-1 185,-5-2 0,3-3 1,-3-4-1,3-4 0,2-3 1,0-3 108,-1-4 1,1 2 0,0-6 0,0-2 267,0-1 1,7-2-1,7-2-361,8-3 0,6-1 0,5-5 1,7 2-1,5-2 0,7-2 1,3 0-105,2 4 0,-2-2 1,-2 6-1,-2 2 0,-2 1 1,-4 4-6,-1 3 0,-3 2 0,-3 8 0,-7 0 0,-6 4 0,-5 5 122,1 3 0,-7 1 0,0 1 1,-8-1-1,-5 1 0,-3 1 1,-3 1 137,-4 3 0,-3-1 0,0-5 0,-1 1 0,-5-3 0,-1 0 114,-2-3 0,2-5 1,5 1-1,-1-5 0,1-3 1,1-3-1,3-2-216,5-3 1,3-1 0,2-2 0,0-2 0,1-2-1164,4-6 1,3-3-1,7-2 1,4-3 1060,4-1 0,4 0 0,1 5 0</inkml:trace>
  <inkml:trace contextRef="#ctx0" brushRef="#br2">21938 12240 7569,'0'-14'-132,"-1"1"0,-4 4 0,-4 4 0,-4 5 0,-1 3 0,0 4 298,-1 1 0,7-7 5,4-1 0,2-1 0,2-9 0,2 1-175,2 1 1,0 1 0,5 6 0,2-2-46,2-2 0,-4 0 0,1 5 0,1 0-43,1 0 0,-4-1 1,-5-2-1,-6-2 75,-6 2 1,-1-4 0,-2 1 0,-4 0 0,-1-2 0,-2 1 37,0 1 1,-5-3 0,5 2 0,2 1-1,1-2 315,2 0-341,6 5 0,3-3 1,10 6-1,6 0 0,6 0 1,7 0-1,3 0-4,1 0 0,1 0 0,-1 0 1,0 0-1,1 0 0,-1 0-2,1 0 0,-2-5 1,-2 0-1,-3 1 0,0-1 1,-1 0-1,-2 0 6,-7-1 1,1 3-1,-8-7 39,-2-1 1,-10 5-1,-7 1 1,-8 4 0,-5 1-1,-1 0 1,-2 0-35,-3 0 0,3 0 0,-4 0 0,4 1 0,2 2 0,1 4-22,3 1 0,-1-5 1,6 3-1,2-1 2,1 0 0,10 4 0,6-3 0,8 1 16,4-1 0,4-1 0,1-5 1,4 0-1,1-2 0,2-1 1,-1-2-6,1 2 0,-6-3 0,0 1 0,-2 2 0,-1 1 0,-11 2 1,-7 0-1,-11 0 6,-7 0 1,-2 2-1,-6 1 1,-1 3-1,-1 1 1,-3-1-1,3-3 52,1-1 0,6-2 0,2 0 1,1 0-1,4 0 310,1 0-397,8 0 0,4 4 1,8 1-1,6-2 0,2-1 1,3-2 16,-1 0 1,-5 0 0,1 0 0,1 0 216,2 0 124,1 0 1,-6-2-1,-5-1 1,-6-3-222,-7-2 1,-2 5-1,-3-2 1,3 2-211,2-2 1,2 4-40,4-4 72,2 3 1,-3 2 52,10 0 599,-3 0-469,4 0-301,-6 0 666,0 0-372,-6 0 0,-1-1 1,-4-2-166,2-2 1,4 0-155,-4 5-185,5 0 242,-2 0-1,6 0 1,2 0 100,2 0 0,-2-1-13,3-4 1,-2 3 137,2-3 6,-4 4 1,5-1-318,-6-2 44,0 2 0,0-6 73,0 3 200,0 4 0,0-7 109,0 3 1,0 2 28,0-7 1,-1 7 0,-2-3 163,-2 0-628,0 4 388,5-4 200,0 6 1,0-7-108,0-2-567,0 3-373,0-1 453,0 7 441,0 0-99,0-6 0,0 3-181,0-7-663,0 7 810,0-3 533,0 6 870,0 0-1353,0-6 0,0 2 0,0-5 0,0-2 88,0-2-581,-6 5-47,4 2-154,-4 6 467,6 0 1146,0 0-1017,6 0 1,2 0 0,8 0 0,3 0 0,5 0 0,3 0 0,3 0 0,1 0 0,4-2 0,0-1 0,-1-3 0,-2 0-1,0-1 27,1 4 1,-5-3-1,2 0 1,-4-1-1,-3 1 1,-1 3-396,-3 1 322,-3-4 0,-10 4 0,-6-2 0,-9 4 0,-8 3 1,-9 3-1,-5 0-36,-7 1 1,-3 2 0,-2-3 0,-1 2-1,-2 2 1,-3-2 104,-2-4 0,7 3 0,2-1 0,5 0 0,4 2 0,2-1 1,2-1 106,4-3 1,7 3 0,1 1-150,6 1 0,8-4 0,11 4 0,8-1 0,6-4 0,6-2 71,4-1 1,6 0 0,-4 0 0,3 0 0,1 0 0,0 0-26,-1 0 0,-5 0 0,1 0 0,-3 0 1,-1-1-1,-3-2 0,0-2 10,-3 2 0,0-4 1,0 3-1,-4-1 0,-3 0 1,-2 0-40,0 2 0,1 0 0,-1 0 0,0-2-101,0 2 0,-7 1 1,-9 2 9,-11 0 1,-7 0-1,-9 0 1,-1 2 0,-3 1-1,-3 2 1,-2 0 70,0 1 1,5-4 0,-3 2 0,1-2-1,3-2 1,4 2 134,4 2 1,-1-2 0,6 3-1,2-4 1,2 1-59,6 2 1,4-2 0,11 3-16,9-4 0,2-1 1,10 0-1,3 0 1,0-1-1,1-2 0,1-4 16,1-1 0,7 5 0,-4-3 0,0 1 0,-1 0 1,-2 2-1,1 2-69,-3 1 0,-1-2 1,-3-1-1,-2-2 1,-3 2-1,-1 1-18,-4 2 0,4 0 0,-2 0 0,-2 0-5,-1 0 75,-8 0 1,-3 0-1,-10 0 1,-6 0 0,-7 0-1,-5 0 1,-6 0-156,-4 0 0,-2 0 1,-4 2-1,1 1 1,-2 2-1,1 0 105,1 1 0,-1-4 1,5 2-1,3-2 1,2 0-1,6 1 1,2 1 236,1 0 1,9-3-246,-4-1 0,12 5 0,2 1 1,7 1-1,5-1 0,5-1-24,0 1 0,9-5 0,2 4 0,1-3 0,4-2 0,-2 0 45,0 0 0,3 0 0,-2-2 0,-2-1 0,-5-2 0,-4 1 135,-2-3 1,-6 6-108,-7-4 0,-8 3 0,-16 2 0,-5 0 0,-3 0 0,-1 0-50,-1 0 0,1 0 1,-2 2-1,0 1 0,-2 3 1,4 1-1,-1 1-16,4 0 0,6-5 0,0 3-4,3 0 1,10-4-1,8 3 1,10-4-1,10-1-40,5 0 1,3 0 0,2 0 0,3-1-1,-1-3 1,3 0 49,-1 1 1,-4-4 0,-1 3 0,-4-1 0,-5 0 111,-1 0 0,-7-1 0,-8 3 0,-4-2 1,-10 2-40,-8 1 0,-6 2 0,-8 0 0,-1 0 1,-3 0-1,3 2-77,1 3 1,-3-4-1,-1 4 1,4-2-1,4 0 1,3 2-1,3-2 37,2-1 0,3-2-63,0 0 1,14 0 0,7 0 0,8 0 0,7 0 21,1 0 0,0 0 1,3 0-1,-1 0 1,1 0-1,2 0 1,0 0 47,-3 0 0,1 0 1,-6 0-1,-2 0 0,-1 0 1,-2 0-1,1 0 137,-1 0 1,-6-2 0,-2-1-43,0-2 1,-6 1 0,0 4 0,-7 0-162,-6 0 0,-6 0 1,-2 0-1,-1 1 1,-3 2-1,-2 2 0,-1 0 24,-1 1 0,2-4 1,2 2-1,3 0 1,2-1-1,2 1 62,2 0 0,7-3 0,1 1 1,3 1-48,7 2 1,4-1 0,10-4-1,3 0 1,5 0 0,4 0 0,4 0 24,1 0 0,5-4 0,-4-3 0,1 1 0,0-2 0,-3 2 62,-2 0 1,-7-1-1,-1 4 1,-1-2-1,-5 1 68,-5-3 0,-2 6 0,-9-4-166,-6 3 0,-7 2 0,-4 0 0,-2 2 0,0 1 0,0 3-53,0 2 1,-1-5 0,2 2-1,-1-2 1,0 1 0,0 0 80,0-1 0,-4 4 0,4-3 0,1 1 1,3 0-16,0 0 1,7 1 0,2-3-63,0 2 0,6 0 1,0-5-1,8 0 1,4 0 76,3 0 0,-1 0 0,0 0 1,0 0-1,0 0 0,1 0 1,-1 0 16,0 0 0,-4 0 1,-1 0-1,2 0-190,2 0 0,1 0 37,0 0 1,-8 0 0,-4 1 144,-5 4 1,-8-3 0,1 2 0,-2-2 0,-3-2-1,1 0 65,0 0 0,0 0 1,0 0-1,-1 0-133,1 0 1,2 1 0,2 4 63,5 5 0,4 2 0,1 3 0</inkml:trace>
  <inkml:trace contextRef="#ctx0" brushRef="#br2">22422 10534 7569,'-10'-8'-467,"1"4"0,-2 2 1,0 4 542,1 2 0,4 0 1,6 5-1,2 1 1,1-1-24,1 1 0,12-7 0,-2 1 0,2-2 0,2-2 0,-1 0 0,4 0-29,1 0 1,-3 0 0,4 0 0,1 0 0,0 0-1,-1 0 1,1 0-40,-2 0 1,0 0 0,-4 0 0,1 0 0,-2 0 0,-1 0-60,-2 0 1,-1 2-1,-2 1 167,-2 1-52,-6 1 0,4-6 0,-9-3 0,-1-2 0,-3 0-53,-2 0 1,3-4-1,-4 5 1,-3 1-107,0-3 0,2 6 0,1-4 49,-2 3 113,-2 2 0,4 0 1,1-1-5,1-4 1,1 2-55,1-7-210,4 7 130,-5-3 99,6 6 0,1 0 28,4 0 0,-2 0 192,6 0-111,-5 0-178,2 0 140,-6 0 1,0-2 264,0-2-173,0 2-120,0-11 1,0 10-54,0-6-46,0 6-35,0-4 0,0 6 20,0-4-14,0 3 60,0-4-1,6 6-125,-4 0 207,10 0 201,-10 0-455,4 0 117,-6 0 1,2 0 81,3 0 71,-4 0-68,6 0-18,-1 0 1,-3 0-1,5-2 22,-2-2 1,5 2 6,-1-3 1,-2 4 102,1 1 223,-6 0-195,4 0-310,-7 0 244,0 0 101,0-6-105,0 4-82,0-11 0,-2 12-64,-3-4 48,4 3 28,-6 2 28,1 0 0,3 0-20,-6 0-133,5 0-2,-2 0-128,6 0 446,0 0-177,-6 0 0,4-1-67,-3-4-165,4 4 4,1-6 115,0 7-223,0 0 258,6 0 0,-4-1 0,4-3-179,0 0 0,-6 1 232,0 7 0,-6 4 0,-8 6 0</inkml:trace>
  <inkml:trace contextRef="#ctx0" brushRef="#br2">21825 10691 7569,'-15'-8'-36,"1"3"0,2 2 1,1 0-1,1-2 783,-1 2-725,11 1 0,2 2 1,12 0-1,0 0 1,0 0-1,2 0 1,1 0-51,2 0 1,7 0-1,-3 0 1,6 0 0,2 0-1,3-1 1,-3-2 0,-1-2-54,-1 2 1,-6 1-1,-1 2 1,-1-1-1,-4-3-1,-1 0 0,-11-1 0,-10 6 1,-14 3-1,-9 2 0,-7 2 33,-1 3 1,2-3 0,-3 0 0,-3-2 0,1-1 0,-1-1 80,2 1 1,7 0-1,-3-5 1,6 0-1,3-2 1,3-1 219,1-2 0,7 1 0,7 4-269,6 0 0,4 0 1,11 1-1,2 2 0,1 4 1,4-1-1,1 0-30,3-2 0,7 2 1,1-1-1,-1-2 1,-1-2-1,1-1 45,1 0 0,-3 0 0,-5 0 0,1 0 0,-6 0 0,-2-1 1,-4-2 74,0-2-92,-6 0 0,-3 4 0,-10-3 0,-5 0 1,-2 1-1,-2-1 0,-2 1 0,-3-2 1,-3 1-1,-7 4 1,-1 0-1,0 0 1,0 0 69,3 0 0,4 0 0,-1 0 0,5 0 0,3 0 0,4-2-23,2-3 0,5 4 1,10-4-1,5 5 1,4 3-32,5 2 0,3 0 1,8-5-1,2 0 1,2 0-1,3 0 0,2 0 0,2 0 0,-3 0 0,-2 0 0,-1 0 1,-3 0-1,-4-2 36,-4-3 1,-4 4 0,-7-5 0,-3-1-1,-9-1 32,-9 0 0,-3 2 0,-14 5 0,-4-3 0,-5 0 0,-6 0-20,-4 3 1,-2 1-1,4 0 1,-1 0 0,0-2-1,2-1 1,3-2 33,5 2 1,3 2 0,3 1-1,3 0 1,6-2-83,2-3 0,9 4 1,9-4-1,11 5 1,9 3-1,5 2-50,1-2 0,7 3 0,1-1 0,2-2 1,0 0-1,0 1 19,-2 0 0,4 1 0,-9-5 0,-2 0 0,-6 0 0,-2 0 0,-4 0 97,-1 0-6,-2 0 0,-7 0 0,-7 0 1,-10 0-1,-6 0 0,-3 0-90,2 0 1,0 0 0,-1 0 0,-1 2-1,2 1-213,1 2 50,2-1 202,6-4 1,3 0-223,10 0-224,-3 0 0,4 7 1,-6 2 86,0 4 1,2-5 352,2-4 0,4 4 0,6 0 0</inkml:trace>
  <inkml:trace contextRef="#ctx0" brushRef="#br2">29843 4507 7569,'0'-21'-553,"-1"4"676,-4-7 0,-3 5 0,-6-6 0,0-4 1,-2-2-1,-3 1 0,-6 3 0,-7 5 1,-7 1-1,-7 4 0,-8 3 0,-6 3 1,-8 3 66,-6 1 1,0 11 0,34 2-1,-1 3 1,1 3 0,0 3 0,0 3-1,1 2 1,1 2 0,1 2 0,3 2-1,0 2 1,4 0 0,0 2-121,3 0 0,1 2 0,1 3 0,2 2 0,4-1 0,2 1 1,2 1-1,3 1 0,3 1 0,2 1 0,3-1 0,2 0 0,2 41-18,1-40 0,3 0 0,10 37 0,11-3 0,7-4 0,4-6 0,5-9 0,5-11 50,8-5 1,6-10 0,-2-2 0,1-7 0,-2-5 0,1-4 0,4-2 171,2-6 1,-2-10-1,3-10 1,0-10-1,-2-12 1,0-10-53,-33 20 0,0-1 1,25-29-1,-29 25 1,-3 0-1,17-35 1,-9-3-1,-10-5 1,-14 36-1,-2-1-274,-1 0 0,-3-2 1,-2-1-1,-3-2 0,-1 1 1,-2-1-1,-3-1 0,-2 1 1,-4-3-1,-1 1 0,-3 0 1,-2 0-1,0 0 0,-1 1 52,0 2 0,-2 0 0,-7 1 0,-2 1 0,1 1 0,0-1 0</inkml:trace>
  <inkml:trace contextRef="#ctx0" brushRef="#br2">25280 9838 7569,'-15'0'32,"1"0"1,0 0 0,0 0 0,3 0-1,6 0 1,10 0 0,7 1 0,7 3 143,5 0 0,9 6 1,5-4-1,3 0 1,3 1-1,4-3 1,4 1-1,5 1-116,4 2 1,-2-4-1,2 0 1,-1-1 0,0 1-1,1 0 1,-5-1-1,-3-1-59,-5-2 0,0 0 1,-7 0-1,-3 0 1,-7 0-1,-4 0 0,-5 0-318,-1 0 0,-7 0 229,-4 0 0,-10 0 0,-4 2 0,-10 1 0,-8 2 0,-8-1 1,-6 1-54,-5 0 1,-5 1 0,-5-3-1,-9 2 1,-8 0 0,-9-1 91,36-1 0,0-1 1,-2 1-1,1-1 0,0-2 1,0 0-1,1 0 1,0 0-1,-38-2 0,3-2 1,6-6 163,7-3 0,6-1 1,7 2-1,7 1 0,10 1 1,8 1-1,6 1 164,3 3 0,8 2 0,6 0 0,10-2 0,13 0 0,9 0-151,8 1 0,11-3 0,8 4 1,7-1-1,6-1 0,3 0 1,2 0-124,-35 4 1,1-1 0,1 1 0,1-1-1,1 1 1,1-1 0,-1-1 0,0-1 0,-1 1-1,0 0 1,35-3-54,-5 3 0,0 0 1,-13-1-1,-5 0 1,-7 0-1,-9 3 1,-7 1-302,-7 0 0,-5 0 0,-7 1-50,-3 4 0,-12 3 0,-12 6 0,-8 1 399,-5-1 0,-14 6 0,-4 2 0</inkml:trace>
  <inkml:trace contextRef="#ctx0" brushRef="#br2">25763 9482 7569,'-21'0'-77,"-2"2"0,-4 4 1,-2 8-1,-1 9 0,-4 5 1,-7 5 144,-5 5 0,-6 3 1,4 0-1,1-3 0,0-5 1,-1-3-1,4-1 75,4-1 0,4-4 0,6-2 0,0-1 1,5-4-1,3-3 37,4-4 0,10-6 0,10-8 0,9-7-161,6-7 1,15-4 0,1-8 0,7-2 0,2-2 0,3-3-68,2-2 0,-1 1 1,6-2-1,0-1 1,-1 4-1,-6 0 1,-7 7-48,-9 5 1,-7 9 0,-8 8 0,-3 2 87,-6 3 0,-11 12 1,-17 7-1,-2 5 0,-6 4 1,-4 2-1,-5 1 30,-1 1 0,-1-1 0,0 0 0,3 1 0,3-1 0,-1 1 0,3-1-4,-1 1 1,2-7-1,6-3 1,3-4 0,5 0 9,3-1 1,5-8 0,7-6-50,8-8 0,14-11 1,5-3-1,4-3 1,3-2-1,3-5 0,5-2-28,3-6 1,0 4 0,-1 0-1,-4 1 1,-3 5 0,-6 6 51,-6 10 0,-12 3 1,-7 11-1,-10 8 60,-11 8 1,-8 6 0,-4 6 0,-4 2 0,0 2 0,0 1 0,2-2 51,-2-1 1,5-1-1,-3-1 1,3 1 0,2-1-1,1 1-45,3-1 0,4-6 1,4-1-1,0-2 1,0 0-1,4-4 1,1-2-138,3-3 104,1-7 0,9 3 0,3-8 11,4-2 0,-1 2 0,0-4 0,0 1 3,0 0 414,-5 1-274,3 4 1,-4 4 0,4 3-1,7 1 1,6 1-50,3-1 1,5 5 0,9-4-1,10 4 1,6 1 0,8 0-1,2 0-90,1 1 0,9-1 1,0 0-1,0-1 1,1-2-1,-4-3 1,-2-1-128,-6 1 1,-9-4 0,-4 0 0,-5-1 0,-7 1 0,-8 2-162,-7 2 1,-5-5 0,-4 3 0,-1-1 191,-1 0 0,-9-1 1,-1-4-1,-7 0 1,-6 0-1,-1 0 1,-1 0-26,1 0 0,0 0 0,0 0 0,0 0 0,-1-1 0,1-2 0,0-2-437,0 2 0,4 0 1,1 0 504,-2-2 0,4-6 0,1 3 0</inkml:trace>
  <inkml:trace contextRef="#ctx0" brushRef="#br2">19152 9923 7569,'-14'-6'-80,"4"4"1,1-4 0,-1 0 0,1-4 0,1-3 0,1-2 0,4-3-1,2-1 1,1 2 0,0 1 0,0 2 0,0 0 0,0-1 200,0 1 0,-7 0 1,-2 0-1,-5-2 1,-5-1-1,-7-4 1,-5-1-1,-7-3-73,-3-2 1,-5-8-1,-5-4 1,-7-6-1,26 21 1,-1-1-1,-2 1 1,-1-1-1,-1 1 1,-2 1-1,0 1 1,-2 0-15,-2-1 1,-1 2 0,-4 3 0,-2 2 0,-5-2-1,-1 0 1,-2 3 0,-1 3 0,-1 3 0,-1 1 0,-1 2-1,-1 1 1,-1 2 0,0 1 13,-3 0 1,0 3-1,-3 4 1,1 4-1,-2 1 1,0 3-1,-1 4 1,1 1 0,0 3-1,0 2 1,0 2-1,0 3-44,-1 1 1,2 3 0,4 2 0,1 2-1,1 1 1,1 3 0,3 1 0,0 2 0,3 2-1,1 1 1,1 2 0,2 1 0,2 1 0,1 1 66,2-1 1,3 1 0,5-1 0,4 1-1,3-2 1,3 0 0,2 0 0,4 0-1,3 0 1,2 0 0,2 1 0,3 1-1,2-1 1,3 1-43,1-1 1,3 1 0,5 0 0,4-1 0,4 2 0,4 0 0,5 4 0,2-1 0,5 3 0,3-1 0,3 3 0,2 0 0,3 1 0,2 0-41,4 2 1,2-1 0,4-1 0,2-2 0,4 0 0,2-1 0,-1-3 0,2-1 0,2-3 0,1-3 0,1-2 0,2-3 43,2-3 0,1-3 1,2-1-1,1-4 1,2-6-1,2-3 0,-1-2 1,2-3-1,-1-3 1,1-3-1,0-2 1,1-2-1,-1-3 0,1-2-14,0-1 0,0-1 0,0-2 0,1-1 0,1-2 0,-1-2 1,0-2-1,-1-3 0,0-2 0,0-2 0,2-3 0,0-2 11,-24 5 0,0-1 1,-1-1-1,0-1 0,0-1 1,0-2-1,1-1 1,-1-1-1,-1-2 0,1 0 1,0-1-1,-1-1 1,-1-1-1,0 0 0,-2 0 1,0 0-1,-1-1 1,-1 1 23,20-15 0,-1-1 0,0-3 1,-3-1-1,-5 1 0,-1-1 0,-2 0 1,-2-2-1,-4 2 0,-2-2 0,-4 2 1,-3-2-1,-5 2 0,-2-2 10,-2 0 0,-2-1 1,-5 0-1,-3-2 0,-4 1 1,-3-2-1,-3-1 1,-3-2-1,-1-3 0,-3-2 1,-1-2-1,-2-1 1,-2-5-1,-1-1-73,-1-2 0,-4-1 0,-6 1 0,-5-1 0,-4-1 0,-5 0 0,7 25 0,-3 0 0,-1 0 0,-3 1 0,-2 0 0,-2 0 0,-3 1 0,-2 0 0,-2 2-111,-1 1 0,-2 2 0,-1 0 0,-1 2 0,-1 0 0,-2 3 0,-1 2 0,-1 3 0,-1 1 0,-2 2 0,-2 2 0,-1 2 0,-3 3 0,-1 3 0,-1 2 0,-6 2 0,-2 4 0,-1 2-149,-3 1 0,-3 3 1,1 5-1,-2 5 0,0 5 1,-1 2-1,16 0 0,0 1 1,0-1-1,0 0 1</inkml:trace>
  <inkml:trace contextRef="#ctx0" brushRef="#br2">20957 4421 7569,'-19'8'167,"10"-3"0,14-3 0,12-2 0,12 0 0,7 0 0,8-2 0,5-3 0,6-4 0,4-4 1,4-1-1,2-2 0,0-1 0,-2-2 55,-3 1 0,-3 7 1,-5 2-1,-6-1 0,-5 2 1,-7 4-1,-2 1 0,-7-1-1140,-3 0 1,-3-1 0,-4 5-1435,-1 0 2352,-6 0 0,-8 0 0,-8 0 0</inkml:trace>
  <inkml:trace contextRef="#ctx0" brushRef="#br2">21498 4080 7569,'0'-14'87,"1"0"1,4-1 0,4 3 0,6 2-1,4 6 1,4 2 78,4 2 1,6 0 0,2 2 0,1 2 0,2 6 0,-1 2 0,-4 4-10,-3 3 1,3 3-1,0 7 1,-1-1 0,-4 1-1,-2-1 1,-4 0-105,-2 1 1,-6 4-1,-6 2 1,-1 0-1,-4 1 1,-5-1-1,-7 1-40,-10 0 0,-6 1 0,-6 2 0,0-3 0,-4 1 0,-1-2-75,-4-1 1,-1 0 0,0-8 0,3-2 0,5-5-1,5-3 1,4-2-928,5 0 989,10 0 0,-4 7 0,5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18924 4905 7569,'-14'9'-43,"0"1"0,0 1 0,-1 0 0,3 0 0,1-3 0,1-2 324,-1-3 1,3 3 0,2-1 0,4-2 0,9-3 0,5-4-145,7-6 0,10-4 0,9-5 0,3-5 1,1-3-1,1-1 0,-2 1-88,-3 3 1,0 1 0,-8 7 0,-5 3-183,-3 1 0,-12 12 0,-17 6 0,-15 11 1,-14 10-1,-8 6 0,-5 4-3,-2 2 0,-1-2 0,-5-1 0,2-1 0,3-4 0,3-1 147,0-1 0,5-1 0,-2-1 0,6-2 1,9-4-1,5-4 0,8-6 46,2-3 1,6 2 0,4-6 0,4-2 0,10-5 0,10-8 119,10-7 0,7-10 1,9-8-1,3-4 0,6-1 1,3-5-187,6-3 0,-3 3 1,1 1-1,-7 5 0,-9 9 1,-7 5-1,-10 9-52,-5 6 1,-11 5 0,-14 9 0,-16 6 0,-18 10 0,-13 8-24,-10 6 1,-2 3 0,-6 7 0,33-22 0,1 1 0,-31 19 0,5-3 8,9-5 0,7-3 1,6-2-1,7-1 1,7-2-1,8-2 0,7-3 75,2-3 0,9 6 0,6-1 0</inkml:trace>
  <inkml:trace contextRef="#ctx0" brushRef="#br0">18754 4763 7569,'-5'-27'340,"0"1"0,2 4 0,3 3-49,5 7 1,3-1 0,6 7 0,2-1 0,3 1 0,4 1 0,6 1-174,4-1 1,-3 0 0,5 5 0,-2 0-1,2 2 1,-1 1 0,1 3-119,-3 2 0,-2 0 1,-2 3-1,1-3 1,-3 0-1,0 0 1,-4 1-107,-2-1 1,-1 5-1,-6-4 1,-4 4 0,-5 3 253,-8 3 1,-8 3 0,-10 6-1,-4 1 1,-5 1 0,-4 3-131,-4 5 0,2 4 0,1 4 0,3 3 1,6 0-19,6 0 0,-1 11 0,0-1 0</inkml:trace>
  <inkml:trace contextRef="#ctx0" brushRef="#br0">18739 7279 7569,'-4'-14'88,"-1"-1"0,0 1 0,0 0 0,1 0 0,-1 0 1,-1 1-1,-4 3 0,-2 9 0,-4 9 91,-3 11 1,-10 6-1,-10 7 1,-5 4-1,-4 5 1,2 0-1,2-3-14,2-3 0,5-4 0,6-7 0,5-5 0,7-5 0,5-3-43,5-1 1,4-9 0,11-2 0,10-12-167,11-9 0,9-7 0,12-4 0,4-5 0,3-4 0,0-2 0,-1-2 16,-2 0 1,-3 6 0,-1-2 0,-12 9 0,-9 7 52,-8 7 0,-7 10 1,-8 7-1,-16 12 1,-13 13-1,-13 12-45,-8 6 1,1 2-1,-7 0 1,-1-1-1,0-1 1,-1-1 46,0-2 0,4-7 0,12 2 1,5-3-1,4-3 0,5-5 1,7-6-20,6-5 1,8-8 0,12 1 0,13-9 0,13-11-82,13-11 0,12-12 0,-27 14 1,0-1-1,2 0 0,0-2 0,-1 0 1,1 0-1,-1 0 0,0 0 0,-1 1 1,-1 1 112,0-1 1,-1 0-1,19-20 1,-10 5-1,-10 12 1,-11 12 0,-6 6 1,-18 9 0,-8 13 0,-15 10 0,-15 10 0,-6 8-1,-5 3-331,-1 2 1,0 0 0,4-2-1,9-3 1,8-5 0,11-3-1,9-3 290,7-4 0,6 4 0,1-5 0</inkml:trace>
  <inkml:trace contextRef="#ctx0" brushRef="#br0">18540 6938 7569,'-22'-37'643,"2"9"0,6 9 0,1 3-243,3 2 1,6 0-1,10 1 1,8 2-1,10 1 1,6-1-1,5-1-214,1-2 0,7 1 0,6 2 0,0 3 1,0 2-1,-2 1 0,-1 0-228,-4 0 0,3 1 1,-12 4-1,-2 0 0,-2 1 1,-4 2-160,-1 2 1,-12 6-1,1-1 1,-5 2 0,-6 3-1,-6 0 1,-7 6 320,-6 7 1,-11 4 0,-10 9 0,-2 3 0,1 2 0,1 1 199,-2 1 0,5-1 0,2-4 0,3 0 1,3-1-1,5 1-749,8-1 1,1 1-1,9 0 429,1-1 0,1 7 0,2 2 0</inkml:trace>
  <inkml:trace contextRef="#ctx0" brushRef="#br0">18341 2715 7569,'7'-34'174,"-6"10"0,6 0 0,-4 12 1,-5 12-1,-12 15 0,-15 14 0,-16 12 1,-11 8-1,24-20 0,-2 0 0,-1 2 1,-1 0-1,-3 1 0,1 1-93,-1-1 0,0 0 1,2-4-1,1 0 0,4-1 1,1-1-1,-29 22 0,7-7 1,4-3-115,7-7 1,8 1-1,10-13 1,5-2 0,6-3-37,9-4 0,13-12 0,20-15 1,9-15-1,9-13 0,11-11 0,-24 25 1,0-1 55,3-3 0,1-1 0,2-1 0,2-2 0,-2-2 0,0 0 0,1 1 0,0 0 1,0-1-1,-1 1 0,-3 1 0,-1 1 121,-4 1 1,-1 3 0,18-17-1,-19 18 1,-11 14 0,-18 14-81,-16 15 1,-22 18 0,-20 18 0,25-18 0,-2 1 0,-3 2 0,-2 1 0,-2 2 0,-2 0-1,-1 1 1,-2-1-52,0 2 0,-1-1 0,4 0 0,-1 0 0,1-2 0,1-1 0,3-3 0,2 0 0,3-3 0,2-1 0,-27 20 0,9-3-189,6-1 0,6-8 0,16-3 0,7-7 212,9-2 0,4 4 0,2-3 0</inkml:trace>
  <inkml:trace contextRef="#ctx0" brushRef="#br0">17687 2715 7569,'0'-28'353,"0"1"0,2 3 1,3 5-1,6 4 0,8 0-59,9 1 0,2-2 0,10-1 1,2-4-1,6 1 0,1-2 1,1 1-1,-1 1-80,0 2 1,-2 7-1,-5 2 1,-5-1-1,-2 2 1,-3 4-213,-4 2 0,2-3 0,-11 1 0,-1 1-14,-3 1 1,-7 8 0,-3 4 0,-5 2 0,-5 3 0,-4 0 224,-4 4 1,-9 10 0,-6 10-1,-9 5 1,-4 7 0,-3 3 0,-3 6-250,21-29 0,-1 1 0,-20 30 0,4 2 0,10-1 0,8-2 36,6-3 0,10-1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3165BB"/>
    </inkml:brush>
    <inkml:brush xml:id="br3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1010 640 7569,'-21'0'329,"6"-5"8,-4 0 0,3 1 0,5 4 0,8 0 0,12 0 0,13 0 0,10 0 0,7 0 0,7 0-151,6 0 0,5 1 0,3 2 0,3 4 1,2-1-1,0 0 0,-4-1 0,-4 0 0,-1 1 1,-3 0-810,-1 1 1,-3-1-1,-9-3 1,-5 2 622,-7-2 0,-9 5 0,2 0 0</inkml:trace>
  <inkml:trace contextRef="#ctx0" brushRef="#br0">1493 725 7569,'-4'22'318,"-1"-3"0,2-3 1,1-2-1,2 0 326,0 1 1,0-6 0,0 1 0,0 1-456,0 1 0,0 10 0,0 7 1,2 7-1,1 5 0,3 2-11,2-1 0,-3 3 1,3 0-1,-2 3 1,-1-2-1,1-2-321,4-1 1,1-6 0,0 0 0,-3-2-1,-1-4 1,1 1 0,2-2 0,-1 1 142,1 1 0,-1-5 0,5 8 0</inkml:trace>
  <inkml:trace contextRef="#ctx0" brushRef="#br0">2048 1592 7569,'0'-27'225,"0"2"0,0 1 0,1-1 0,3-2 0,0-1 0,-1-1 0,-1 3 0,-2 0 0,0 4 0,0 2 0,0 2 0,0 2 0,0 2 692,0 0 1,0 8 0,0 6 0,0 9-1020,0 9 0,0 4 0,2 6 0,1 1 0,3-1 1,0 2-1,2 2-305,0 1 1,2-5 0,2-4 0,-1 0 0,-3-1 0,-1-1-1,-4 1 1,-2-3-2,-1 1 0,0 2 0,0-4 0,0-1 0,-1-3 0,-4-2 12,-4-3 0,1 1 0,-2-7 1,-1-1 417,-2-1 1,-1-2 0,2-2 0,2-2 266,5-6 0,5 4 1,5 0-1,5 1 1,2 0-24,2 2 0,7 1 1,3 1-1,1-2 0,0-2 1,-1 2-534,1 1 0,5-3 0,0 1 267,-3 1 0,-2 1 0,4 2 0</inkml:trace>
  <inkml:trace contextRef="#ctx0" brushRef="#br0">2773 796 7713,'-22'-8'345,"1"8"1,7 11-1,-2 8 1,-1 10 0,-4 9-1,-1 9 1,-1 10 0,0 8 161,4 4 1,5 1 0,5-2-1,6-2 1,7 0 0,11-1-1,7-5-682,5-6 0,7-5 1,4-8-1,2-2 1,-1-2 174,-1-3 0,0-1 0,5-4 0</inkml:trace>
  <inkml:trace contextRef="#ctx0" brushRef="#br0">3356 1578 7569,'-6'-8'215,"4"0"0,-3 3 1,2-2-1,0-3 0,-2 1 1,2-4-1,1-3 0,2-4 1,0-2-1,0-4 0,0-2 1,2-5-1,3-4 0,4-2 1,4-2 139,1-3 0,0-12 0,0 3 0,1 0 0,-1 4 0,-1 10 1,-2 9-1,-3 9-210,-2 6 1,0 7 0,-3 6 0,2 10 0,-2 11-16,-1 6 1,-2 10-1,0 5 1,1 4 0,4 3-1,5-1 1,2-2-99,2-1 1,5-7-1,2-3 1,1-4 0,3-4-1,1-3 1,-1-1-308,-1-4 0,-7-1 0,2-2 1,-3 0-1,-2-1 0,-1-2-827,-4-2 0,-1 1 1,-5 4 1101,2 0 0,0 1 0,-5-1 0</inkml:trace>
  <inkml:trace contextRef="#ctx0" brushRef="#br0">3342 1379 7569,'-23'0'438,"12"0"1,16 0 16,13 0 1,7-5 0,5-1 0,3 0 0,5-2 0,3 1 0,2 1-456,-1 3 0,-5-5 0,-3 0 0</inkml:trace>
  <inkml:trace contextRef="#ctx0" brushRef="#br0">4166 1450 7569,'10'-9'252,"-1"1"0,4 1 0,3 4 1,4 2-1,1 2 0,-1 4 1,-1 4-1,0 6 0,2 2 1,-2 4-1,-2 1 0,-4 1 1,-2 1-1,-3 0 21,-4 1 0,-4 2 1,-4 0-1,-7-2 0,-5-1 1,-5 1-1,1 2 1,-1 0-1677,4-4 1,1 3 1402,2-7 0,0 0 0,-1-5 0</inkml:trace>
  <inkml:trace contextRef="#ctx0" brushRef="#br0">4607 853 7569,'-8'2'406,"3"4"1,4 8 0,1 8-1,0 5 1,1 3-65,4 3 1,-2 8-1,7 7 1,-1-1-1,1 0 1,-2 1-1,-1-1 1,0 1-592,-1-1 1,-1 0 0,-5-4 0,1-2 0,3-5 0,0-6-876,-1-4 1,4-9 1123,-2 2 0,6-3 0,-3-2 0</inkml:trace>
  <inkml:trace contextRef="#ctx0" brushRef="#br0">4522 1038 7569,'0'-35'150,"0"7"1,3 7 0,5 5 0,8 4 0,4 1 0,5 3 327,2 1 1,2-2 0,1 4 0,1 2 0,4 1 0,0 4-443,0 3 0,-7 3 0,-6 6 0,-1 0 0,-6 0 0,-4 0 0,-6 2-81,-3 3 1,-9-1 0,-2 4 0,-5 0-1,-4-2 1,-2 3 0,-2-3 70,-4 1 1,11-2 0,0-5 0,4 0 0,3 0-47,4 0 1,4-1 0,4-3-1,8-6 1,5-2 0,7-1 0,4 3-73,5 0 1,-1 6-1,4-4 1,0 2-1,-1 3 1,0 2 0,-3 1 46,-2 0 1,-4 0 0,-3 2 0,-8 3 0,-5 5-1,-4 3 112,-3 1 1,-7 5-1,-7 0 1,-7-1 0,-6-4-1,-2-2 1,-1-4 159,3-2 0,-3 4 0,4-7 0,-3-2 0,1-6 0,3-1 0,1-2-297,4 1 1,1-3 0,2-4 0,0 0-2171,-1 0 2240,1-6 0,6-2 0,2-6 0</inkml:trace>
  <inkml:trace contextRef="#ctx0" brushRef="#br0">5062 583 7569,'28'-22'269,"6"8"0,0 10 1,3 9-1,4 11 1,3 9 83,3 7 1,1 15 0,-6 5-1,-1 13 1,-21-28 0,-2 0 0,-1 2-1,-2 1 1,-2 0 0,-1 1 0,-2-2-1,-1 1 82,7 37 1,-3-1 0,-4-8 0,-4-5 0,-5-6 0,-5-3-584,-4-4 0,-6-1 0,-2-6 0,-3-2 0,-4-2 0,-5-2 148,-2-2 0,-2-2 0,4-5 0</inkml:trace>
  <inkml:trace contextRef="#ctx0" brushRef="#br0">1067 2502 7569,'-14'8'231,"2"-2"0,9-4 0,13 1 0,10 2 0,7-2 0,3-1 0,5-2 0,8 0 0,7 0 0,9-2 0,4-1 0,5-2 0,-2 0 0,-1 1-50,-5-1 1,-8 0-1,-6 5 1,-5 0-1,-6 0 1,-4 2-1,-5 2-2252,-4 6 2071,-10-4 0,1 7 0,-5-5 0</inkml:trace>
  <inkml:trace contextRef="#ctx0" brushRef="#br0">1536 2531 7569,'-14'0'336,"6"6"1,3 5 0,4 6 0,2 7-1,2 3 1,4 3-7,0 3 0,1 5 0,3 8 0,-3 3 0,0 0 1,-1 0-1,-1-4-369,-3 0 0,3-7 0,-1-2 0,-2-1 1,-1-4-1,-1 1 0,3-2-1554,0-2 1593,1 4 0,1-4 0,2 9 0</inkml:trace>
  <inkml:trace contextRef="#ctx0" brushRef="#br0">2062 3128 7569,'-22'0'150,"-3"0"1,6 0 0,1 0 0,2-2-1,2-3 154,0-4 0,1 1 0,4-2 1,4-2-1,4-4 0,1-3 1,0 2-1,1 1-181,4 2 0,8-1 1,7 1-1,1 0 0,1 1 1,-2 4-239,1 4 0,3 4 0,-6 2 0,0 4 0,-4 6 1,-4 6-1,-6 7-189,-2 3 0,-2 8 0,-2 3 0,-4 3 0,-7 1 0,-4-1 0,0-1 123,1-2 1,2-7 0,-1 1 0,3-7-1,2-6 1,5-3 495,4-2 1,2-6-98,4-3 0,3-4 1,6-1-1,1-1 0,-1-2 1,2-2-1,1 0-240,2-1 0,5 4 1,-4-2-1,1 2 1,1 2-1,0 0 1,2 0-1744,-2 0 1765,5 0 0,-5 0 0,6 0 0</inkml:trace>
  <inkml:trace contextRef="#ctx0" brushRef="#br0">2787 2573 7569,'-14'-16'322,"0"-1"0,-1 14 1,0 4-1,-3 9 1,-2 9 130,-2 9 1,-7 18 0,-4 13 0,3 4 0,5 6 0,6 4-1,5 4 1,4 1-228,5-1 1,5-6 0,7-8 0,7-4 0,10-9 0,7-4-792,7-3 0,3-7 0,2-3 0,-1-4 565,1-6 0,6 4 0,2-5 0</inkml:trace>
  <inkml:trace contextRef="#ctx0" brushRef="#br0">3654 2616 7569,'-6'-8'119,"-5"2"0,-5 1 0,-4 0 1,-4 2-1,-4 3 0,-6 6 0,-2 7 1,-3 6-1,-3 5 0,-2 6 1,-2 6 326,-1 5 1,3 6 0,9 2 0,8 0 0,5 0 0,6-3 0,5-2-382,6-1 0,5-5 1,5-2-1,6-3 0,7-4 1,5-5-1,4-4 0,3-4-127,3-5 1,2 0-1,6-6 1,-1-2-1,1-2 1,-2-1-239,2 0 1,-1-4 0,-2-3 0,-5 1-1,-3-2 1,-2 2-2412,1 0 2711,-7 1 0,5-2 0,-5 0 0</inkml:trace>
  <inkml:trace contextRef="#ctx0" brushRef="#br0">4180 3128 7569,'15'1'204,"-1"4"0,0 6 0,0 5 0,-1 4 54,-4 2 1,-2 2 0,-7 6 0,0 2 0,-2 1 0,-3 0 0,-4 0 0,-4 0-437,-1-1 1,1-2 0,2-2 0,4-1 177,0-3 0,-4 3 0,3-5 0</inkml:trace>
  <inkml:trace contextRef="#ctx0" brushRef="#br0">4607 2658 7569,'-6'-6'208,"4"6"1,7 10 0,1 7-1,0 7 1,-2 3 0,-3 1-1,1 2 1,1 3 0,2 5-76,-2 3 1,-2-3-1,-1-2 1,0 1-1,0-3 1,2 1-1,1-3 1,2-2-822,-2-2 1,3-1-1,1-2 688,1-1 0,-5-7 0,3 4 0</inkml:trace>
  <inkml:trace contextRef="#ctx0" brushRef="#br0">4522 2786 7569,'14'-41'77,"2"5"1,3 8 0,4 7 0,6 5 152,4 2 0,-3 6 0,3 3 0,-1 4 1,-1 2-1,4 4 0,0 6 0,1 7-131,1 5 0,-6 4 0,2 3 0,-4 2 0,-6 2 1,-4 1-148,-3 0 1,-8 3-1,-3-3 1,-4 1-1,-1 2 1,-3-2 0,-5-1-1,-6-2-36,-2 0 1,-4 0-1,-1-6 1,1-3 0,-1-3-1,2-2-153,-1-1 0,4 1 0,-3-4 1,2-3-1,-1-1 237,-1-1 0,0-1 0,5 6 0</inkml:trace>
  <inkml:trace contextRef="#ctx0" brushRef="#br0">5204 2474 7569,'35'3'0,"4"6"1,6 10-1,4 7 1,0 2-1,-2 2 1,-6 3-1,-8 7 1,-8 4 0,-7 6-1,-6 3 1,-4 2-1,-1-1 343,-4 1 0,-2 0 0,-1 0 0,-1-2 0,-4-5 1,-6-2-1,-6 0-245,-7 0 1,2-10 0,-2 7 0,-1-4 0,0-2-99,1-4 0,-9-3 0,3-2 0</inkml:trace>
  <inkml:trace contextRef="#ctx0" brushRef="#br0">1181 4251 7569,'-10'-5'273,"1"-1"0,1-1 0,4 1 0,11 3 0,9 1 0,7 2 0,6 0 0,7 0 125,11 0 0,4-1 0,12-2 0,0-2 0,4 2 0,-1-1 0,-3 1-597,-6-1 0,-5-3 1,0 4-1,-4-2 1,-7 2-1,-6 2 1,-9 1-1,-3 0-3467,-6 0 3666,-1 0 0,-8 6 0,-2 2 0</inkml:trace>
  <inkml:trace contextRef="#ctx0" brushRef="#br0">1678 4194 7569,'-13'3'201,"4"5"1,4 8-1,4 4 1,1 7 0,1 5 87,4 6 1,-2 7 0,5 4 0,-2 2 0,-1 1 0,0 0-273,0 0 0,-1-1 1,-4 1-1,0-5 1,0-2-1,0-4 0,2-2-777,3-1 0,-2-6 760,6 1 0,1-3 0,4-2 0</inkml:trace>
  <inkml:trace contextRef="#ctx0" brushRef="#br0">2034 4734 7569,'7'-28'400,"1"6"1,-3 4 0,5 6 0,2 4 0,2 0-115,1 0 1,-1 5-1,0-2 1,0 3-1,1 2 1,-3 2-1,-1 3 1,-3 6-332,-2 6 1,1-1-1,-4 3 1,2-2-1,-2 1 1,-2 1-1,-2-2-94,-4-1 1,-1-2 0,-5 0 0,1 2 0,-1 1 0,-1 2 0,-3-1 150,1-3 1,5 4 0,1 0 0,1-1 0,6-4 0,4-3-179,6-2 1,10-4-1,7 3 1,4-2-1,6-2 1,4-3-1,4-1 3,0 0 0,-5 0 0,-2 0 0,-2 0 0,-5 2 0,-7 2 0,-7 8 353,-5 5 1,-8 3 0,0 6 0,-6-3-1,-8 3 1,-6-1 178,-7-1 0,2 1 0,-2-5 0,-1 1 0,-2 0 0,-1-6-188,-1-4 0,3 0 1,0-4-1,3-1 0,-1 0 1,2-2-1,1-3-1274,1-1 1,9 0 1092,-4 0 0,11 0 0,-3 0 0</inkml:trace>
  <inkml:trace contextRef="#ctx0" brushRef="#br0">3086 4308 7569,'-33'3'542,"-1"6"1,3 12-1,-1 9 1,-1 8-1,-3 6 1,-2 6 12,0 7 0,8 11 1,1 2-1,10 4 1,8-1-1,7-4 1,4-4-1,8-2-654,10-3 1,6-3-1,16-6 1,2-9 0,4-7-1,2-7 99,0-4 0,3-3 0,6-7 0</inkml:trace>
  <inkml:trace contextRef="#ctx0" brushRef="#br0">3541 4535 7569,'-5'-24'242,"0"1"0,-1 7 0,3 3 0,-2 13 0,2 13 0,3 11 1,3 7-1,2 9 0,-1 4 0,1 3 0,1-3 0,1-2-232,-1-5 1,-1 0-1,-5 1 1,1-5-1,3-5 1,0-2-1,0-4 1,-3-2-882,-1-2 1,0-7 804,0-2 1,0-14 0,-1-4 0,-3-13 0,0-8 0,0-5 0,1-3 330,-1-6 0,0 0 0,-5-7 0,-4 1 1,-3 1-1,-2-2 0,0 4 76,2 2 1,2 1 0,1 13 0,2 4-1,4 6 1,-1 5-156,0 2 1,5 5 0,-1-1-1,8 1 1,5 1 0,5 2-164,5-1 0,0 6 1,8-6-1,3 3 0,0-1 1,0 2-1,-1 3-313,-1 4 1,0 0 0,1 5-1,-2 2 1,-2 2 0,-3-1-917,-1-2 0,-2 3 0,-5-6 1206,0 1 0,0 11 0,0-3 0</inkml:trace>
  <inkml:trace contextRef="#ctx0" brushRef="#br0">3569 4677 7569,'-6'0'1978,"6"0"-1641,8 0 1,9 0-1,4 0 1,1 0-1,5 0 1,3 0 0,3 0-679,-2 0 0,4 0 0,-2 0 0,-3 0 341,-4 0 0,7 7 0,-3 0 0</inkml:trace>
  <inkml:trace contextRef="#ctx0" brushRef="#br0">3583 5104 7569,'24'0'681,"0"0"0,1 0 1,3-2-1,4-1-547,1-2 0,7-4 0,-4 4 0,2 2 0,-2 0 0,-1 0-134,-3-2 0,-2 0 0,-2 5 0</inkml:trace>
  <inkml:trace contextRef="#ctx0" brushRef="#br0">4223 4933 8243,'14'13'502,"1"-2"1,-3 11 0,-1 0 0,-3 2 0,0 4-382,0 4 1,-5 2 0,2 0 0,-5 4 0,-3 3 0,-4 1 0,-1-1 0,-1-1-122,1-2 0,-11-7 0,3 4 0</inkml:trace>
  <inkml:trace contextRef="#ctx0" brushRef="#br0">4707 4478 7569,'0'-19'1209,"0"11"-730,0 16 1,0 8 0,1 11 0,2 6 0,4 5 0,-1 8 0,2 1 0,0 2-307,3-3 1,-5 1 0,0-2 0,-1-4 0,0-2 0,-2-4-460,-1-7 1,-2-1 0,0-8 0,1-2 0,2-1-50,2-2 0,0-7 1,-5-7-1,0-8 1,0-6-1,0-5 288,0-5 0,0-9 0,0-5 1,1-3-1,3-3 0,0-5 281,-1-8 1,-1 0-1,-4-6 1,-1 3 0,-3 0-1,-2 3 98,-3 2 1,3-1 0,-1 14 0,-2 5 0,0 7 0,-1 7-1,5 4 65,0 3 0,-1 3 0,8 4 0,8 4-460,8 3 0,6 4 0,8 1 1,3 3-1,4 1 0,1 1-220,0 0 1,-1-1 0,6 3 0,-2-4 0,-1-1 0,-4 0 0,-1-2-647,-4-2 0,-7-1 0,-5 0 0,-5 2 929,-4 3 0,2-4 0,-4 6 0</inkml:trace>
  <inkml:trace contextRef="#ctx0" brushRef="#br0">4564 4620 7569,'-6'-12'459,"8"1"0,10 3 0,10 0 0,7 2-54,4-1 0,-1 1 0,5 3 0,5-4 0,2 1 0,5 0 0,0 3 0,1 1-608,1 2 0,-10 0 0,2 0 203,-2 0 0,-7 0 0,1 0 0</inkml:trace>
  <inkml:trace contextRef="#ctx0" brushRef="#br0">5304 3796 7569,'1'-8'264,"6"3"1,7 5 0,8 6 0,5 9 0,4 10 0,7 11 0,10 15 32,-22-20 1,1 1 0,1 3 0,0 3 0,-2 4 0,0 1-1,-2 0 1,-2 1 0,-2 0 0,-2 2 0,-3 1 0,-2 1 0,-3 0-1,-1 0-211,-2-1 0,-3 1 0,-3-1 1,-2 1-1,-3-5 0,-2 0 1,0-1-1,-2-1 0,-11 36 0,-3-8 1,-3-5-514,-4-6 1,4-7-1,-8-4 1,1-4 426,-1-5 0,-3-4 0,-7-5 0</inkml:trace>
  <inkml:trace contextRef="#ctx0" brushRef="#br0">7834 1024 7569,'0'-41'227,"-1"3"0,-2 4 0,-2 6 0,2 4 0,1 5 0,2 7 0,0 9 0,0 12 1,0 13-1,0 11 145,0 10 1,0 8 0,0 10 0,0 4 0,0 0 0,0-4-1,0-2 1,2-2-538,3-1 1,-2-5-1,6-4 1,1-2-1,-1-4 1,-1-2-1344,-2-1 0,4-8 1508,-5-1 0,6-1 0,-3-6 0</inkml:trace>
  <inkml:trace contextRef="#ctx0" brushRef="#br0">7721 1095 7569,'-8'-65'151,"1"8"1,11 10 0,4 4 0,7 5 0,6 6 0,4 6-1,2 4 242,1 1 1,2 8 0,2 7 0,3 1 0,0 2 0,-1 5 0,-2 6 0,-2 4-302,-2 2 1,-7 7 0,-5 4-1,-7 5 1,-3 3 0,-4 1-214,-5 0 0,-5-4 1,-6 4-1,0-4 0,-1-2 1,0 0 1,-4 1 0,4-2 0,0-2 0,5-3 0,4-1 0,3-4 0,3-1 34,4-2 1,11 0 0,10 0 0,6 1 0,7-1 0,5 0 0,3 0-151,1 1 0,5-1 0,-4 2 1,-4 3-1,-5 3 0,-5 1 166,-4 1 0,-13 0 1,-4 4-1,-5 1 1,-8-1-1,-7 0 439,-7 1 1,-16-1-1,-2 1 1,-4-1-1,-3-1 1,-2-3 0,-2-5 87,2-4 0,1-2 0,-1-2 0,2-3 0,2-2 0,4-2 0,5-3-1642,3-1 1184,7 0 0,-9-6 0,5-2 0</inkml:trace>
  <inkml:trace contextRef="#ctx0" brushRef="#br0">9754 1237 7569,'0'-14'144,"-5"-1"0,0 4 1,2 8-1,2 11 0,1 9 1,1 6-1,4 2 1,4 2-1,4 1 0,1 1 1,-1-1-1,-2-1 0,-3-2 61,-2-1 0,-1-2 1,-5 3-1,0-3 1,0-1-1,0-4 0,0-1-394,0-2 1,-2-6-1,-1-5 38,-2-6 1,1-11 0,4-8 0,0-2 0,0-1 0,0-4 194,0-2 0,0-2 0,0 4 0,0-1 0,1 0 0,2 2 0,4 6 125,1 4 0,-4 6 0,6 1 0,2 3 0,4 1 0,5 4 0,1 2-328,3 1 1,2 6-1,2 3 1,1 4 0,1 1-1,2 0 159,-1 1 0,-2-1 0,-2 0 0</inkml:trace>
  <inkml:trace contextRef="#ctx0" brushRef="#br0">10152 1493 7569,'9'0'71,"2"0"0,5 0 1,5-2-1,2-1 1,0-3-1,-3-2 146,-2-3 1,-1-2 0,0 0-1,2 2 1,-1 2 0,-3-2 0,-2-2-396,-3-1 1,1 0-1,-7 0 1,-1-1 59,-1 1 1,-8 1-1,-4 4 1,-2 3-1,-3 1 1,0 0 103,-4 2 0,1 3 1,-5 5-1,-1 4 1,0 4-1,2 1 0,2 2 160,2 3 0,2-2 0,4 5 0,2 0 1,4-1-1,1 1 0,0-1 77,2-1 0,8-1 0,6-5 0,6 1 0,7-3 0,3-2-523,1-6 0,2-2 0,4-2 1,2 0 299,0 0 0,5 0 0,-4 0 0</inkml:trace>
  <inkml:trace contextRef="#ctx0" brushRef="#br0">10678 1507 7569,'0'-22'212,"2"0"1,2 4-1,6-1 1,4 0 0,3-1-1,2-4 1,-1-3-1,-3 0 114,0 4 1,-1-4 0,0 3 0,-1-3 0,-2-3 0,-3-1 0,0-4-254,0-1 1,-5-2-1,1-5 1,-2 2-1,-2 2 1,0 2 0,-2 3-97,-2 2 0,-4-3 0,-6 4 0,-1 4 1,1 6-1,0 5 0,0 4 37,-1 2 0,1 4 0,0 8 0,0 4 0,0 8 1,1 8-24,3 5 0,-1 13 0,5 1 0,0 1 0,-1 2 1,4 7-1,3 6-28,5 4 0,-2 1 1,5-5-1,-2 0 1,-2 0-1,-3-2 1,-1-1-316,0-2 0,0-11 0,0 2 1,0-4-1,0-3 0,0-2 352,0-4 0,0-2 0,0 0 0</inkml:trace>
  <inkml:trace contextRef="#ctx0" brushRef="#br0">10522 1436 7569,'6'-13'151,"5"2"1,6 2 0,7-2 0,3-2 0,1 0-1,1 4 1611,-1 4-1784,7-3 1,-5 7 0,3-4-1,-4 3 1,-6 4 0,-4 3 0,-3 4-806,-2 4 1,0 1-1,-1 0 827,-3 0 0,-4 7 0,-6 1 0</inkml:trace>
  <inkml:trace contextRef="#ctx0" brushRef="#br0">10948 1564 7569,'14'0'188,"1"-5"1,-1-1 0,0-2-1,0-3 1,0-2 0,1-1-1,-1-2 34,0-3 1,5 3 0,-2-3-1,-2 4 1,-4 0 0,-2 1-229,-1 0 0,-2 0 1,-6 0-1,-1 1 1,-4 2-1,-4 3 0,-6 2 1,-2 2-59,-2 3 0,-6 1 1,1 1-1,-1 3 1,-1 2-1,4 3 158,2 7 1,2-2 0,7 7-1,4 0 1,0 2 0,4 2-54,1-1 1,9 1 0,2-6 0,5 0 0,4 0 0,2-1 0,2-4-162,4-3 0,1-6 0,1 3 0,-1-2 0,-2-3 0,-1-1 0,0-4-25,-2-3 1,3 1 0,-6-9 0,-2-3-1,-1 0 1,-2-1 250,1-2 1,-8 2-1,-2-5 1,-2 1-1,1 4 1,0 1-1,-1 2 384,-1-1 1,-2 4-493,0 7 1,0 12 0,2 15 0,1 2-1,1 1 1,1-3-173,2 3 0,-6-4 0,5 0 0,-1 0 0,0-1 1,-2-1-22,-1-2 1,-2-3 0,0 0 333,0-1 1,0-8 0,0-6 0,1-9 0,2-9 0,4-4 0,1-2 82,3 1 0,1-3 1,3-5-1,-1-2 0,0 3 1,2 3-304,3 3 0,-4 7 1,6-2-1,-2 3 0,0 3 1,-2 4-141,-1 4 0,-6 2 1,-3 1-1,-2 2 281,-6 7 1,-3 4 0,-8 3 0,-4 0 0,0 0-1,2 1 49,5-1 0,4 0 1,10 0-1,6-1 1,8-2-371,9-2 1,7-5 0,7 2-1,-1-1 1,-1 1 0,-4 2-913,-1 3 1094,-2-5 0,-11 7 1,-4-4-1,-7 4 368,-6 1 0,-17 0 1,-5 1-1,-7-3 1,-2-1-1,-4-3 0,0 0 28,0 0 1,3-3-1,3 3 1,5 0-318,3-1 0,2 3 0,0 4 0</inkml:trace>
  <inkml:trace contextRef="#ctx0" brushRef="#br0">12740 583 7569,'0'-51'228,"-5"15"1,0 17-1,2 17 1,1 21 0,2 18-1,0 12 1,0 9 0,0 7-1,0 6 1,2 3-1,3 0 1,3-2-122,-1-6 0,6-4 1,-3-10-1,2-5 0,1-4 1,-2-4-1,-2-4-3207,2-5 3100,-4 2 0,-1-10 0,-6 6 0</inkml:trace>
  <inkml:trace contextRef="#ctx0" brushRef="#br0">12668 1137 7569,'16'-27'23,"3"4"1,5 4-1,4 3 1,6 2 0,2 0-1,2 1 244,0 3 0,-5 3 1,5 3-1,0 0 1,0 1-1,-2 1 0,-3 2 1,-4 2-127,-4 2 1,-9-1 0,-1 5 0,-5 2 0,-4 1-1,-3 5 2,-1-1 1,-13 8-1,-5 0 1,-3 4-1,-1 2 1,2-1 0,2 0-1,4 1-322,2-1 1,4-6 0,9-1 0,7-4 0,9-1 0,6-5-109,3-3 0,2-3 0,0-5 1,2 0-1,-4-2 0,1-1 369,-4-2 1,-1-6-1,-1 2 1,-4-4-1,-3-3 1,-2-1-1,-1-4 456,-3-1 0,-4 3 0,-6-3 0,0 0 0,-2 2 0,-2-3 0,-8 3-175,-5-1 0,-7 4 0,-7 6 0,-4 3 1,0 2-1,1 3-672,2 1 0,2 4 0,3 2 0,3 7 0,7 5 0,6 5 309,6 1 0,4 2 0,1 4 0</inkml:trace>
  <inkml:trace contextRef="#ctx0" brushRef="#br0">15100 455 7569,'-33'-25'223,"-2"6"0,-2 9 1,-4 7-1,-4 5 0,-9 4 1,-6 10-1,-7 12 1,33-9-1,-1 3 0,-1 4 1,1 2-1,-1 3 0,2 1 1,2 3-1,1 1 1,4 0-1,2 1 0,5 0 1,2 0-1,-7 37 0,14 1 1,16-6 293,17-6 0,23-7 0,20-9 0,-27-27 1,3-4-1,5-1 0,1-3 0,4-2 0,-1-2-862,2-2 1,-1-1 0,-1-2 0,0 0 0,-3-3 0,-1 0 0,-3 0 0,-1 0-201,36 0 0,-12 0 0,-3 0 0</inkml:trace>
  <inkml:trace contextRef="#ctx0" brushRef="#br0">8019 2858 7569,'0'-29'142,"0"2"0,0 2 1,0 1-1,-1-1 0,-2 0 1,-2-1-1,2 4 1,1 2-1,2 6 0,0 9 1,0 16-1,2 16 292,2 14 0,4 8 1,6 11-1,1 5 1,-1 4-1,0 1 1,0-6-1,-1-4-591,-4-4 0,4-3 0,-5 3 0,1-3 1,-1-2-1,0-2-2987,0-3 3144,-5-8 0,10 3 0,-5-5 0</inkml:trace>
  <inkml:trace contextRef="#ctx0" brushRef="#br0">7977 2829 7569,'14'-77'130,"2"7"0,3 12 1,4 10-1,4 9 0,3 7 1,3 7 269,5 6 0,5 10 0,4 5 0,4 9 0,1 11 0,-1 11 0,-1 11 0,1 7-377,2 8 0,-5 8 0,-6 4 1,-7 0-1,-6-4 0,-6-2-47,-4-2 1,-9-5 0,-7-2 0,-6 1 0,-8-2 0,-7 0 58,-5-3 0,-6-4 1,-4-2-1,-5-4 1,-1-1-1,-1-4 0,2-1 1,0-3-181,2-3 0,1-3 0,7-9 1,1-2-1,3-6 145,5-2 0,10-15 0,2-2 0</inkml:trace>
  <inkml:trace contextRef="#ctx0" brushRef="#br0">9882 3028 7569,'-7'-36'192,"6"6"0,-4 8 0,5 1 0,5 5 1,4 7-1,4 10 0,1 12 0,0 11 0,1 7 1,-3 7-1,-1 3 0,-1 4 0,-1-1 0,-1 0 1,-1-3-27,-1 0 0,-5-6 0,4-4 0,-2-5 0,0-7-398,2-3 0,2-5 1,-4-7-1,1-8 0,0-9 1,-1-6 224,1-5 0,-2-3 0,4-3 0,-1-1 0,1-2 0,1 1 53,-1 2 1,4 3 0,-4 3 0,0 6 0,2 3 0,0 6-45,3 4 1,-3 4 0,1 2 0,2 4 0,2 3 0,1 1-1,1-1-70,-1-2 0,5 4 0,1-5 0,2-2 0,4-2 0,-1-1 19,-1 0 1,1-4 0,-5-3 0,1 1 0,-2-2-1,-5 2-35,-3-1 0,-8 1 0,2 1 0,-5-2 127,-5-1 1,-3 1-1,-4 6 1,1-2-1,1-2 1,-1 2 0,-1 1 98,-3 2 1,1 0-1,2 2 1,0 2-1,3 6 1,0 3 32,1 1 1,1 6 0,7 4 0,0 1 0,0 1 0,0-3-252,0 2 1,7 1-1,2-1 1,4-3-1,3 0 1,1-1 0,3-1-1,1-2-1096,0-2 1,2-4 1171,-4-2 0,6 2 0,-2-4 0</inkml:trace>
  <inkml:trace contextRef="#ctx0" brushRef="#br0">10678 3213 7569,'0'-14'165,"0"-1"1,2 1 0,1-2-1,3-1 1,2-3 0,3-3 0,2 0 234,1 1 0,0-5 0,0 2 0,0-6 0,1-2 0,-1 0 0,-1 0 0,-2-2-263,-2-1 1,-6-4 0,2-5 0,-3-3-1,-2 1 1,0-1-158,0 1 1,-2-2 0,-3 3 0,-4 0-1,-4 5 1,-1 8 0,1 8 14,4 6 1,-10 10 0,1 5 0,0 9 0,2 11-1,5 11-4,0 9 0,3 8 1,0 7-1,1 7 1,4 4-1,2 3 23,1-1 1,4 3-1,3 2 1,-1-1-1,2-5 1,-2-3-7,1-4 1,-3-4 0,-4 2 0,0-4-1,0-3 1,0-4 0,2-5-678,3-3 0,-4-7 0,4-6 475,-3-1 0,-2-15 0,0-12 0,0-10 0,1-8 0,2-4 205,2-5 0,1 1 1,-2-3-1,2 2 0,2 5 1,1 1 147,-1 6 1,5 4-1,-4 4 1,4 4 0,1 4-1,0 4 1,1 2 0,-1 4-93,0 4 1,0 4 0,2 1 0,1 0 0,4-1 0,-1-2-109,1-1 1,3-7 0,-4 2 0,1-4 0,1-1 0,-2 0-27,1 0 1,-2-5 0,-5-1 0,0-2 0,-1-3 0,-2-3-1,-3-3 67,-2-2 0,-1 0 0,-5 4 1,0 1-1,-2 0 0,-2 1 0,-6 2 100,-2 2 1,-3 6 0,1-2 0,-2 3 0,-1 2 0,-2 2-57,2 3 0,-2 9 0,3 8 0,5 2 0,1-1 0,4 3-46,0 0 1,3 3-1,7-2 1,6-2-1,4-3 1,3-1-1,2-4-98,-1-1 1,4-4 0,0 0 0,0-5-1,-1 0 1,-2-4 0,1-3 22,2-5 1,-4-3 0,2-6 0,-3-2 0,-1-1 0,-3-4 157,0-1 1,-6 3-1,1-4 1,-1-1 0,-4 0-1,-2 2 1,-1 2 590,0 2 0,0 2-626,0 2 0,2 17 0,1 8 0,3 7 1,2 4-1,2-2-159,-2 1 1,4 4 0,-2-3 0,1 0 0,0-1 0,-3-2-198,-2 0 0,4 0 0,-6-5 1,0 0 254,-3 1 1,-2-8-1,-3-3 1,0-8 0,1-5-1,1-5 223,2-5 0,0 1 0,0-4 0,0 0 1,0 2-1,2-2-111,2-1 0,-1 4 0,5-3 0,0 2 0,0 4 1,3 3-1,2 5-196,1 2 1,-3-3-1,2 4 1,3 2-1,-1 1 1,1 2-45,-2 0 1,-4 2-1,-1 1 1,1 3 244,-2 2 1,-2-3-1,-8 3 1,-2-2-1,-4-1 224,0 1 0,-5-4 0,5 4 0,-1-1 0,1 1-222,2 2 1,2-3-1,9 4 1,5 1-1,2-1 1,4 1 0,2-1-158,0-1 1,3 3 0,-4-5-1,2 2 1,-1 3 0,-4 2 245,-5 1 0,-1 0 0,-5 1 1,1-1-1,-4 0 0,-5 0-211,-3 1 0,-1-6 0,-6 0 0,1 1 0,0-1 58,0 1 0,-1-1 0,1 6 0</inkml:trace>
  <inkml:trace contextRef="#ctx0" brushRef="#br0">12811 2431 7569,'0'-41'254,"0"5"0,0 7 1,0 9-1,0 7 0,1 11 1,2 15-1,4 15 1,-1 14-1,2 10 0,0 8 1,3 4-1,0 4 0,2 3 1,-2 4 217,0 1 1,3-7 0,-8-7 0,1-5 0,-1-4 0,-3-4-977,-1-5 1,-1 2 0,2-9-1,2-1 1,-2-5 503,-1-5 0,-9 1 0,0-5 0</inkml:trace>
  <inkml:trace contextRef="#ctx0" brushRef="#br0">12725 3057 7569,'-4'-21'244,"-1"-1"0,2 0 1,3 3-1,6 1 1,8 1-1,8-2 12,5 2 0,3 1 0,3 2 0,5 0 0,3 1 0,0 3 0,-1 6 1,-2 2-394,1 2 1,-5 6-1,-6 4 1,-8 4 0,-4 3-1,-3 4-675,-4 1 0,-1-5 1,-5 2-1,1-3 1,-6-3 1101,-6-4 1,0-1 0,-1-3 0,-1 4 0,2 4 0,4 3 243,2 3 0,2-2 1,0 7-1,0 1 1,2 2-1,2 0-475,6-3 0,-1-2 1,4-5-1,3 0 1,1-2-1,2-6 1,0-3-137,-2-2 0,4-3 0,-2-1 0,-2-1 1,-1-4-1,-2-5 0,-1-2 229,-4-2 1,3-2 0,-6-2 0,0-2 0,0-1 0,-2-1 253,-3 0 0,-2 0 0,-4-3 1,-5 3-1,-4 1 0,-3 4-517,-2 1 1,-6 3-1,2 4 1,1 4-1,3 3 1,2 6-1,1 4-2426,2 6 2537,3 9 0,5 0 0,-2 5 0</inkml:trace>
  <inkml:trace contextRef="#ctx0" brushRef="#br0">14673 2474 7569,'0'-27'475,"0"3"1,0 8-1,0 10 114,0 11 0,5 12 1,1 8-1,2 7 1,3 7-1,2 7-488,1 6 0,-1-1 1,-2 1-1,-3 0 0,0 0 1,-1-3-1,3-3 0,-2-6-435,-3-4 0,-2-4 0,0-9 0,2-4 0,-2-3-302,-2-2 0,-1-8 0,0-7 502,0-12 0,0-9 1,0-11-1,-1-5 1,-2-5-1,-4-2 1,-1-6 460,-3-4 1,-8 4-1,-4-9 1,-4 0-1,-2 2 1,1 1-1,-1 5 93,1 4 0,1 10 0,4 5 0,4 5 0,3 4 0,3 5-94,4 3 0,2 2 1,9 0-1,4 0 1,8 0-1,10-1-218,8 1 1,4 5 0,8 1 0,2 1 0,3 4 0,2 2 0,2 1-337,3 0 1,1 0-1,-2 0 1,-3 0-1,-5 0 1,-2 0-1,-4 1-1114,-3 4 1,-5 3-1,-8 5 1342,-1-4 0,-7 10 0,4-3 0</inkml:trace>
  <inkml:trace contextRef="#ctx0" brushRef="#br0">14872 2573 7569,'-14'0'583,"9"0"0,10 0 1,11 0-1,6 0 0,2 0-441,1 0 0,2 0 0,3 0 0,3 0 0,3 0 0,2 0 0,-2 0-1137,-1 0 1,3 5 994,-5 0 0,-6 6 0,-6-3 0</inkml:trace>
  <inkml:trace contextRef="#ctx0" brushRef="#br0">14858 3199 7569,'21'0'877,"13"0"0,14 0 1,4-2-1,2-1 1,-4-3-1,-1-2 0,-3-2-810,-2 2 1,-1-3-1,-2 7 1,-3 0-68,-5 3 0,-3-5 0,-2-2 0</inkml:trace>
  <inkml:trace contextRef="#ctx0" brushRef="#br0">8360 4023 7569,'-28'-11'-25,"0"-3"0,-1-2 0,2 0 0,2 2 1,1 0-1,-1 0 0,-2 1 0,-1 2 0,-1 3 1,1 0-1,1 2 0,2 0 0,3 2 1,0 3 324,-1 1 1,6 1-1,-2 3 1,5 2-1,4 2 1,6 3 73,2 2 1,15 2 0,6 3 0,9 2 0,10 2 0,11 4-207,9 0 1,2 3-1,7-1 1,2 2-1,4 2 1,-35-15-1,1 1 1,1-1 0,-1 0-108,2 1 1,1-1 0,-2 0 0,2-2-1,-1-2 1,1-1 0,1 0 0,0-2-1,1 0 1,2-1 0,1-1 0,1-2-1,2 0 1,1-1-47,4 1 0,0-1 0,0-1 0,1-1 0,3 0 0,0 0 0,2-1 0,0 1 0,0 0 0,0 0 0,2 0 0,2 0-110,-1 0 1,-1 1-1,0 1 1,-1-1 0,1 0-1,-1-1 1,3 0 0,0 0-1,2 1 1,1 0 0,3-1-1,1 0 61,1 0 1,1 0-1,2 0 1,2-2 0,-22-2-1,-1-1 1,2 0-1,1 0 1,2-1 0,-1 0-1,1 0 1,0 0-1,0-1 1,1 1 0,0 0-1,0 0 1,0 0 0,-1 0-1,1 0-41,-1 0 0,0 0 1,0 1-1,2-2 1,1 0-1,0 1 1,-1 1-1,-1 0 1,1 1-1,-1-1 0,1 1 1,0-1-1,-1 1 1,0-1-1,0 0 1,-2 0-1,0 0 1,0 0-1,-1 0 0,1-1 1,-1 0 43,0 0 0,0-1 0,0 0 0,-2 0 0,0 0 0,1-1 1,1 1-1,1-2 0,-1 1 0,0-1 0,-1-1 0,0 1 0,0-1 1,-1-1-1,0 1 0,0-1 0,-1 0 0,0 0 17,-1 0 1,0 0-1,-1 0 1,26-3 0,-1-2-1,-2 0 1,0-2 0,-4 0-1,-1 0 1,-3 0 0,-1-2-1,-5 1 1,-1-2 0,-3 0-1,-1-1 43,-2 0 0,-1-1 0,-1-2 0,0-2 1,-3 0-1,-1-1 0,0 1 0,-1-1 0,-2 0 1,-1 0-1,-3 0 0,-1 1 0,-3-1 0,-1-1 119,-1 1 1,-2 0 0,21-21-1,-3-2 1,-7 3 0,-7-1 0,-7-2-167,-6 3 0,-4-1 0,-8 1 1,-4 1-1,-4 3 18,-4 0 0,-1 3 0,0-1 0,0-1 0,0 5 0,0 4 0</inkml:trace>
  <inkml:trace contextRef="#ctx0" brushRef="#br0">16834 981 7569,'-41'-51'74,"5"4"1,9 4 0,11 5 0,11 5 0,10 3 0,9 3 0,10 4 0,8 4 0,7 3 0,9 3 0,7 4-1,5 4 1,2 5 0,-1 5 221,1 4 0,-1 12 0,-7 6 0,-5 6 0,-8 5 0,-5 4 1,-6 6-278,-4 2 0,-12 2 1,-11 7-1,-8 1 1,-9 2-1,-10-2 0,-7-2 78,-7-1 1,2-3-1,-1-1 1,3 1-1,2-5 1,5-5 0,7-6-2,5-5 1,11-3-1,-1-3 1,3-2 0,5-2-1,5-3 1,8-3-403,5-1 1,1-2 0,3 1 0,-1-1 0,1 0 0,2-1 305,1-4 0,7 10 0,1-3 0</inkml:trace>
  <inkml:trace contextRef="#ctx0" brushRef="#br0">17616 2488 7569,'-1'-14'1330,"-1"1"1,2 4-1,6 4-1330,5 3 0,-3 9 0,-1 0 0</inkml:trace>
  <inkml:trace contextRef="#ctx0" brushRef="#br0">19536 1805 7569,'0'-14'204,"0"5"1,0 2-1,1 7 1,2 12-1,4 8 1,-1 7-1,2 5 1,-2 4-1,1 6 1,-3 1 0,1-2-156,0-3 1,-1-2-1,-4 4 1,2-4 0,1-1-1,2-3-49,-2-2 0,5-2 0,0 0 0</inkml:trace>
  <inkml:trace contextRef="#ctx0" brushRef="#br0">19607 1564 7569,'1'-27'-280,"4"5"0,5 8 280,2 7 0,2 12 0,1 3 0</inkml:trace>
  <inkml:trace contextRef="#ctx0" brushRef="#br0">19948 1933 7627,'0'15'7,"0"4"1,0 1-1,2 2 1,1 4-1,3 0 1,0 3-1,2 1 173,0 3 0,-3-3 0,3 5 0,0-2 0,-2 0 0,2-1 0,-2-4 0,1-4-245,-4-5 0,3-3 0,0-4 124,2-2 1,-5-6 0,2-8 0,-2-7 0,2-7 0,3-5 0,1-6 0,1-4 70,1-5 0,2-1 0,1 1 0,-2 6 0,-1 7 0,-3 6-2,-1 3 0,-1 8 0,-3 5 1,2 6-1,-2 8 0,0 5-130,2 3 0,-3 6 0,4-1 0,-1 3 0,2 0 0,5-4 0,3-4-153,1-3 0,0-2 0,0-1 1,1-4-1,2-4 0,-2-3 106,-1-2 0,-2 0 0,1-3 0,-1-5 0,-1-7 0,-2-2 162,-2-3 0,-6 1 0,4-7 0,-3-1 0,1 4 0,-2 1 0,-1 4 283,-2 2 1,1 4 0,3 4 0,2 8-478,2 8 0,-4 9 1,6 2-1,1 0 1,2 0-1,2 0-425,4-2 0,-3-1 0,5-3 1,-1-2 505,4-2 0,-3 1 0,-1 4 0</inkml:trace>
  <inkml:trace contextRef="#ctx0" brushRef="#br0">20787 2090 7569,'0'-29'300,"-5"7"0,-1 5 1,-1 4-1,1 7 0,3 4 110,1 9 0,2 15 0,2 8 1,3 5-1,4 4 0,5 2-381,5 2 0,-3-1 0,3 1 0,-3-2 1,0-1-1,-1-4 0,1 0 0,-3-3-832,0-3 1,-1 5 0,2-10 802,1 1 0,-1-1 0,0 3 0</inkml:trace>
  <inkml:trace contextRef="#ctx0" brushRef="#br0">20758 2104 7569,'8'-28'258,"5"5"0,-2 5 0,6 3 0,7 6 0,3 4 0,1 4 0,1 2 86,-1 4 1,-1 9-1,-3 11 1,-7 7-1,-6 6 1,-8 3-1,-4 2-581,-4-1 0,-11 1 0,2-2 0,-3-3 0,-2-5 0,0-3 0,1-3 237,3-3 0,0 2 0,1-3 0</inkml:trace>
  <inkml:trace contextRef="#ctx0" brushRef="#br0">21100 2360 7569,'9'-29'173,"1"1"0,1-7 141,8-3 1,-2-3 0,5-1 0,0-4 16,0-6 0,0-2-209,2-12 0,1 1 0,-6-5 1,-3 3 131,-5-1-150,-5 1 1,-6 18-1,0 7 1,-3 7-1,-6 8 1,-10 8-1,-6 10 40,-4 5 0,-4 22 0,0 9 0,1 11 1,4 12-1,4 9-245,5 7 0,10 3 0,4 4 0,5 0 0,6-1 0,8-4 11,9-3 1,-1-8-1,1-7 1,4-1-1,3-4 1,3-6-1,-1-7-69,-2-7 1,-2-1 0,1-8 0,-1-5-1,1-4 1,-1-3 0,1-4 5,-1-5 1,-4-5-1,-2-9 1,-2-6 0,-2-5-1,-4-5 263,-4-1 0,1-2 0,-7-3 0,-1 3 0,-1 5 0,-4 5 372,-2 4 0,-3 3 0,-4 9 0,3 4 0,2 9 0,3 12-387,1 9 0,2 5 1,2 3-1,3 2 1,4 1-1,2-2-350,-1-1 0,2-3 1,-2-3-1,1-4 1,0-1-1,-2 0-924,3-1 1,-5-2 1178,3-2 0,-1-6 0,6-2 0</inkml:trace>
  <inkml:trace contextRef="#ctx0" brushRef="#br0">21682 1905 7569,'-7'-36'230,"0"7"0,9 12 1,3 6-1,4 8-230,4 6 0,7 11 0,2 8 0</inkml:trace>
  <inkml:trace contextRef="#ctx0" brushRef="#br0">21953 2331 7569,'14'-14'145,"2"0"1,1 0-1,4-2 1,1-1 0,1-2-1,1 1 172,0 3 1,-1-4 0,4 0 0,-3 1 0,-3 1-1,-4 0 1,-1-2-184,-4 1 0,-7 2 1,0 2-1,-5 0 1,-5 1-1,-4 2-99,-4 2 1,-8 6 0,-2-2 0,-4 5-1,-2 5 1,3 4-165,2 4 1,3 6 0,9 3 0,2 3 0,6 5 0,2 0-50,2 0 0,8 3 0,4-1 0,7-4 0,4-4 0,3-3 0,4-4 135,4-1 0,-1-8 0,-3-4 0,1-2 1,3-4-1,-3-2 0,-1-6 176,-1-3 0,-1-7 0,0-4 0,-1-3 0,-3-1 0,-7 0 37,-6-1 1,-4 1 0,-7-1 0,0 2 0,0 4 0,-2 4 82,-3 3 0,5 10 0,0 6 0,10 8 1,9 6-283,9 5 0,1 1 0,6 6 0,-4-3 0,-2 2 0,-7 2-9,-5 2 1,-9-1-1,-5 1 1,-6-1-1,-7 0 1,-4 1-1951,-5-1 1988,-9 1 0,-8-1 0,-7 1 0</inkml:trace>
  <inkml:trace contextRef="#ctx0" brushRef="#br0">24341 2090 7569,'0'-21'155,"-6"5"1,-4-4-1,-4 1 1,-5 0-1,-4 2 1,-6 2-1,-4 6 1,-5 4-1,-3 4 1,0 1 0,3 1-1,5 4 1,4 4-1,6 4 1,4 1-1,4 1 1,6 0 371,4 4 0,5-3 1,7 3-1,7-3 0,8-2 1,5 0-454,1 0 1,7-6 0,3-3 0,1-3 0,1-2-1,-4 0 1,-1-3 0,-3-5-577,-2-7 0,-8-2 1,-3 1-1,-4-3 1,-2-3-1,-3-2 706,-6 1 0,-2 5 0,-2-1 1,0 4-45,0 0 1,-2 8-1,-1 3 1,-2 9 0,2 9-1,2 8 1,2 5 0,4 2-765,4-1 1,10 1-1,4-1 1,2 0 603,3 1 0,4 6 0,10 1 0</inkml:trace>
  <inkml:trace contextRef="#ctx0" brushRef="#br0">25564 1905 7569,'-14'-30'224,"0"5"1,1 17 0,3 8 0,6 9 0,2 9-1,2 5 1,3 6 0,5 6 0,10 7 0,5 9-1,7 2 1,2 1 0,-1-2 0,-2 2 0,-7 0-335,-5-2 0,-9 2 0,-3-9 0,-5-2 1,-6-5-1,-9-3 0,-7-4-143,-5-1 1,-1-8-1,0-4 1,-1-7-1,1-6 1,-1-4 0,2-2 252,4-4 0,2-9 0,7-9 0</inkml:trace>
  <inkml:trace contextRef="#ctx0" brushRef="#br0">25663 1507 7569,'-22'-22'21,"3"4"1,13 14-1,11 8 1,12 8-1101,8 2 1079,4 6 0,6 2 0,1 7 0</inkml:trace>
  <inkml:trace contextRef="#ctx0" brushRef="#br0">26005 2218 7785,'28'8'220,"1"-2"1,-1-8-1,0-2 1,1-6-1,1-2 1,1-3 12,3 1 0,-6-2 0,-6-1 0,-3-2 0,-6 0 0,-7-2 0,-4-1 1,-2 0 1,-11-5 0,-7 5 0,-5-1-1,-9 0 1,-3 3-78,-4 3 0,-2 2 1,-2 6-1,2 4 1,1 4-1,4 1 1,1 1-505,4 4 1,7 4 0,7 9 0,6 4 0,7 2 0,8 2 346,5 0 0,16 5 0,5 6 0</inkml:trace>
  <inkml:trace contextRef="#ctx0" brushRef="#br0">26417 1933 7569,'0'-19'217,"2"2"1,2 4 0,6 7-1,2 6 1,3 5 0,-1 6 66,0 6 0,0 5 0,1 7 1,-1-1-1,0 2 0,0 2 0,-1-1-384,-4-4 0,-1 0 0,-5-8 0,2-1 1,-2-3-1,-1 0 23,-2-1 1,0-8 0,0-6-1,0-9 1,1-9 260,4-5 0,-2-4 1,7-3-1,1-2 1,1-3-1,3 1 30,-1-1 0,-1 3 1,-2 9-1,-3 4 1,-1 4-1,0 4 1,1 3-144,0 2 1,-5 5-1,1 8 1,0 9 0,-1 5-1,3 6 1,0 3-486,1 3 1,-1 5 0,-3-4 413,2 3 0,6 1 0,-3 4 0</inkml:trace>
  <inkml:trace contextRef="#ctx0" brushRef="#br0">26403 1962 7569,'0'9'184,"0"1"1,0 1 0,1 2 0,3 2 0,0 3 0,1 2 0,0 1 0,1 1-1,2 0 1,1 2 0,1-1 33,-1 1 1,-1-7 0,2 2 0,-4-3 0,-1-2-1,0 1-3079,-2-1 2861,-2 0 0,6 0 0,1 0 0</inkml:trace>
  <inkml:trace contextRef="#ctx0" brushRef="#br0">26303 1678 7569,'-6'-59'416,"4"12"0,-1 20 0,8 11-416,9 10 0,0 10 0,7 4 0</inkml:trace>
  <inkml:trace contextRef="#ctx0" brushRef="#br0">27953 1933 7569,'0'-22'157,"0"2"0,0 6 0,-2 1 1,-1 2-1,-4 3 0,-2 2 0,-7 4 1,-6 5-1,-6 7 0,-4 4 0,-1 5 1,0 5-1,1 2 0,4 3 0,6-1 1,6 1 38,6-1 0,6-4 1,10-2-1,8-1 0,8-4 1,5-1-1,3-4-537,3-2 1,2-4 0,4-6 0,-4 0 0,-3 0 0,-7 0 0,-3-1-114,-4-4 0,-3-3 0,-2-6 1,-3-1 782,-6 1 1,-1 6 0,2 5-205,5 6 0,4 5 0,5 5 0,6-2 0,5-2 0,5 1 1,0-1-145,-1 1 1,6-7-1,-4 2 1,1-4 0,-4-1-1,-3 0 126,-2 0 0,-1-6 1,-5-3-1,-6-4 0,-7-1 1,-2-1-1,-6 0 216,-4-4 1,-6 3 0,-10-3 0,-5 3 0,-4 2 0,-4 0-1,-4 1-342,-5 4 0,6-2 0,-6 6 0,4 2 0,7 3 0,5 4-670,6 6 0,5 3 0,4 2 0,6 3 689,2 1 0,15 6 0,3-3 0</inkml:trace>
  <inkml:trace contextRef="#ctx0" brushRef="#br0">28535 1990 7569,'7'-12'149,"1"4"1,1 6-1,1 7 1,1 4 117,1 7 0,-2 0 0,-1 8 0,2 1 0,2 2 0,1 1 0,-1 1-365,-4-1 1,2-4 0,-6-2 0,0-2 0,0-2 0,-1-2 150,-1-2 0,-1-8 0,0-6 0,1-9 202,2-9 0,6-4 1,-2-6-1,5-2 1,4-2-1,2-1 1,1 1-27,-1 2 0,-1 4 0,-5 2 0,1 5-268,-1 3 1,-1 10 0,-4 6 0,-4 8-1,-4 6 1,1 5 0,1 3-221,2 0 1,1 5-1,-1-3 1,3 2 0,1 3-1,1-2 259,1-4 0,8 4 0,3-5 0</inkml:trace>
  <inkml:trace contextRef="#ctx0" brushRef="#br0">29275 2189 7569,'8'-19'373,"-4"-1"0,0 1 0,-1 2 1,1 4 924,0 0-1246,-9 1 0,-3 4 0,-6 5 0,1 6 0,2 8 0,2 5 0,-1 4-203,2 2 1,2 2 0,6 4 0,0 1 0,0-1 0,0-1-59,0-3 0,6-4 0,2-6 1,3-1-1,2-3 0,3-6 1,1-4 166,4-4 0,-4-6 1,7-9-1,1-5 1,0-4-1,0-5 0,-1-5 226,1-3 0,-4-6 0,-2-2 0,-3-2 0,-4-3 0,-2-1-80,-5-2 1,-4 5 0,-1 3 0,-1 5 0,-6 9 0,-7 8 0,-7 10 26,-1 6 1,-4 8-1,2 12 1,-1 12 0,1 9-1,6 6-178,7 0 1,5 12-1,8-3 1,2 4-1,7-1 1,7-5-1,6-4-134,2-1 1,3-2 0,-1 2-1,1-6 1,-1-7 0,1-4 66,-1-1 0,0-9 1,-1 2-1,-1-5 1,-3-5-1,1-3 0,-2-5 167,-3-4 0,2-6 0,-2-2 0,-4-2 1,-2 0-1,-5 0 0,-2-1 644,-3-2 0,-1 4 1,-2-1-335,0 3 0,0 10 1,0 6-1,0 8 1,2 6-1,2 5-585,6 5 1,1-4 0,0 1 0,-2-1 0,2 3 0,0 0-3081,-1 1 3302,-4-7 0,1 10 0,0-5 0</inkml:trace>
  <inkml:trace contextRef="#ctx0" brushRef="#br0">29858 1862 7569,'-16'-28'322,"-1"3"0,-1 4 0,4 8-943,3 6 621,8 8 0,3 7 0,8 6 0</inkml:trace>
  <inkml:trace contextRef="#ctx0" brushRef="#br0">30213 1635 7569,'-22'-25'267,"5"7"0,4 15 0,4 14 0,-3 13 0,1 6 1,2 3 0,3 7 0,6-1 0,0 5 0,1 5 0,4 2 0,4 1-243,4-2 1,1 1 0,0-7 0,1 0 0,-3-3-1,-2 1-25,-5-1 0,2 1 0,1 1 0</inkml:trace>
  <inkml:trace contextRef="#ctx0" brushRef="#br0">30085 2260 7569,'0'-28'121,"0"0"1,3-1 0,5 2 0,8 4 0,6 4 0,7 3-10,2 2 1,7 1-1,-5 3 1,0 6-1,-1 2 1,0 2-1,-4 0-151,-1 0 0,1 0 0,-9 0 393,-1 0 0,-10 0 0,-10 0 0,-9 0 0,-6 2 956,-1 2-1117,2 4 1,9 8-1,2 2 1,3 1 0,4-1-355,3 3 0,4-4 1,8 5-1,4-1 1,-1-2-1,3 0 1,-3 0-3441,1-2 3601,-9-1 0,7-2 0,-3 0 0</inkml:trace>
  <inkml:trace contextRef="#ctx0" brushRef="#br0">30569 1877 8008,'-7'-43'466,"1"7"1,-4 4-1,7 8-1111,6 10 1,7 13 644,9 10 0,3 16 0,6 5 0</inkml:trace>
  <inkml:trace contextRef="#ctx0" brushRef="#br0">30682 2289 9258,'29'0'122,"4"0"1,0 0 0,-1 0 0,-1-2-1,1-2 1,1-6 190,-1-3 1,-2-1 0,-3 0 0,-4 0 0,-4 0 0,-5-1 0,-4 1-66,-5 0 1,-7-5 0,-6-2 0,-9 1-1,-9-1 1,-7 4 0,-3 1-133,-2 2 0,6 6 0,-1 2 0,5 1 0,4 0 0,7 4-768,6 4 1,4 5 0,7 6 0,2 2 0,4 1 651,9 2 0,5 6 0,9-3 0</inkml:trace>
  <inkml:trace contextRef="#ctx0" brushRef="#br0">31137 2047 7569,'0'-22'407,"2"6"1,3 8 0,4 4-55,4 5 1,1 9-1,2 13 1,1 11 0,1 5-1,-4 4 1,-5-1-304,-2 1 1,2-5-1,-4-2 1,-2-3-1,-2-6 1,-1-6 0,0-5-55,0-2 1,2-8 0,3-6 0,6-9 132,6-9 0,1-4 0,7-6 1,3-2-1,5-2 0,2-3 0,2-1 311,-1-3 0,-6 4 0,0 3 1,-6 7-1,-4 8-281,-2 5 0,-4 9 1,-5 13-1,-4 9 1,-3 9-1,-2 7-1596,0 3 0,0 11 1437,0-7 0,0-2 0,0-5 0</inkml:trace>
  <inkml:trace contextRef="#ctx0" brushRef="#br0">22692 3540 7569,'-16'-24'260,"-1"1"1,-1-1 0,4 0 0,5 2 0,1 1 0,3 6 0,5 5 0,11 13-1,10 15 1,6 13 0,1 10 246,0 7 1,1 4 0,-2 8 0,-4 3 0,-4-1 0,-3-2 0,-3-5 0,-2 0-542,-2 1 1,1-6-1,4-2 1,0-6-1,0-4 1,1-5-558,-1-3 0,2-8 0,1-3 0,2-4 0,0-4 1,0-3 590,0-2 0,0-1 0,-5-5 0</inkml:trace>
  <inkml:trace contextRef="#ctx0" brushRef="#br0">22749 3497 7569,'-10'-14'242,"1"1"1,-2 2 0,-2 2-1,-1-1 1,1 4 0,7 6-1,11 10 1,12 7 0,8 7 0,5 2 611,4 3 0,8 4 1,10 0-1,4-1 1,2-2-1,2-3-796,2-4 0,-1 4 1,-5-5-1,-4 2 0,-5-2 1,-4 0-1,-5-1 0,-7-1-1191,-5-2 1,-1-2 0,-6-2 0,-3 0 0,-4 0-1303,-2 0 2435,-7 1 0,3-1 0,-6 0 0</inkml:trace>
  <inkml:trace contextRef="#ctx0" brushRef="#br0">22934 4222 7569,'0'-14'295,"1"0"0,4-2 1,6-3-1,6-5 1,7-4-1,3-5 1,3-5-1,3-5 1,5-3-1,2-1 138,-3 1 1,-2 2 0,-6 3-1,-2 1 1,-2 4 0,-5 3 0,-2 6-1434,-6 7 0,-7 4 1000,0 2 0,-10 12 0,-3 4 0</inkml:trace>
  <inkml:trace contextRef="#ctx0" brushRef="#br0">23488 3568 7569,'-5'-9'1484,"1"3"-1004,1 4 1,3 11 0,3 17 0,3 5 0,2 7 0,1 3 0,1 2 0,-1-2-384,2-3 1,2 1 0,1-5 0,0-3 0,1-1 0,-1-1-1596,0-1 1498,0 0 0,-6 1 0,-1-1 0</inkml:trace>
  <inkml:trace contextRef="#ctx0" brushRef="#br0">23986 3966 7569,'0'-9'283,"1"4"1,4 7 0,3 10 0,0 9 0,-2 7 0,-1 6 0,0 2 0,-2 2 0,-2 0 0,1-2 0,1-1 0,2-4-444,-2-1 1,3-3 0,1-3 0,-1-4 0,2-1 159,0 0 0,-5 0 0,3-4 0</inkml:trace>
  <inkml:trace contextRef="#ctx0" brushRef="#br0">23900 4037 7569,'10'-31'171,"-1"4"0,2 6 1,4 7-1,4 5 0,4 1 1,4 2-1,0-1 111,-3 4 0,1 2 1,-6 2-1,-2 4 0,-2 6 1,-6 5-1,-3 3-363,1-2 0,-6 4 1,2-2-1,-4-2 1,-5-1-1,-4-2 0,-4 0 212,-4 0 0,-7 1 0,3-1 0,0 0 0,3 0 0,3-1 0,4-2-73,2-2 1,5 1 0,12 2 0,7 0-1,10-5 1,7 1-250,7 0 1,2-3 0,-1 3 0,-1 0 0,-2 0 0,-2 1-1,-8 1 234,-4-1 1,-4 1 0,-9 4 0,-4 0 0,-3 2 0,-4 1 0,-3 4 318,-4 1 0,-5-3 0,-4 3 0,-2-2 0,-1-4 1,-1-3-142,0-4 0,3-1 0,-3 3 0,1-3 1,4 0-1,1-2-776,2 1 0,0 2 1,1-2-1,2-1 1,3 2 554,2 0 0,1-5 0,5 3 0</inkml:trace>
  <inkml:trace contextRef="#ctx0" brushRef="#br0">24526 4165 7569,'0'-9'330,"3"-1"1,5 1 0,8 1-1,4 2 1,6 1 128,1 0 0,1-1 0,2 3 0,3-2 0,4 2 0,-1 1 0,-3 2-1234,-3 0 0,-3 7 775,-3 2 0,-4 4 0,-6 1 0</inkml:trace>
  <inkml:trace contextRef="#ctx0" brushRef="#br0">24697 4393 7569,'-5'0'442,"10"-2"1,14-1-1,9-3 1,7-2-1,1-2 635,4 3 0,1-6-1976,1 3 0,6 3 93,-1-3 713,1 7 1,-6-3 0,1 6 0</inkml:trace>
  <inkml:trace contextRef="#ctx0" brushRef="#br0">25777 3995 7569,'-27'-8'387,"2"-3"0,-11 6 1,-1 4-1,-1 5 1,-4 9-1,-6 6 1,-2 5 358,-4 6 1,7 4 0,4 9 0,10-2-1,8-1 1,7-3 0,9 3-568,9 1 0,14-5 1,16-2-1,13-6 1,10-3-1,9-4 1,1-5-463,0-9 1,4-3-1,-6-4 1,-2 0-1,-5 0 1,-7 0 282,-3 0 0,-7 6 0,-3 2 0</inkml:trace>
  <inkml:trace contextRef="#ctx0" brushRef="#br0">22223 5104 7569,'-14'-7'132,"6"-1"1,3-1-1,10 1 1,7 2 0,10 3-1,15 1 1,13 2 0,21-2-1,-26 1 1,2-1-1,9-1 1,2 0 0,7-1-1,2 0 1,8-1 0,2-1-1,-22 2 1,1 0 0,1-1-1,2 1 1,1 0-1,1 0 1,1 0 0,0 0-1,2 1 1,1-1 0,1 1-1,0 0 15,2 0 0,0-1 0,0 0 1,1 1-1,0 1 0,0-1 0,0 0 1,0 0-1,0 0 0,-2 0 0,1-1 1,-1 1-1,-1 0 0,0 0 0,-1 0 1,1 0-1,-1 1 0,0-1 0,-2 0 1,0 1-1,-1-1 0,-2 1 0,0 0 1,-1 0-12,-3 0 0,-1 0 0,0-1 0,22-2 0,-1-1 0,-3 2 0,-1 0 0,-3 0 0,-2-1 0,-4 1 0,-1 0 0,-5 0 0,-2 0 0,-4 1 1,-1-2-49,-5 0 0,-1-1 0,28-5 0,-15 0 1,-11 3-1,-11 0 0,-11 2-186,-7 0 0,-9-1 0,-7 4 0,-10-2 1,-13 2-1,-10 2-784,-4 1 1,4 1 0,-3 4 0,4 5 0,1 2 881,3 2 0,2 1 0,-4-1 0</inkml:trace>
  <inkml:trace contextRef="#ctx0" brushRef="#br1">1678 7194 7569,'-36'-8'228,"1"-3"0,7 6 1,-1 2-1,1 1 1,-1 2-1,-1 0 0,-1 2 1,-2 1-1,2 3 1,5 2-1,4 3 0,1 2 1,4 1-1,2 0 1,6 0 122,4 1 1,4 4-1,1 1 1,0 2-1,1 3 1,5 2-1,9 3 1,7 2-624,5 1 0,7 2 0,4-4 0,5 3 0,3-3 0,3-2 0,0-4 0,0-1 60,-3 1 1,-4 2 0,-5 1 0,-9 1 0,-9-1 0,-8 0 0,-6 1 418,-4-1 0,-7-1 1,-7-2-1,-7-1 1,-10 1-1,-5 1 1,-6-1 156,-5-1 0,-1-5 0,-7 3 0,-1-2 1,1-4-1,0-3-500,4-4 0,2-6 1,12 2-1,8-3 0,7-2 1,7-2 135,4-3 0,10-9 0,8-8 0</inkml:trace>
  <inkml:trace contextRef="#ctx0" brushRef="#br1">2119 7990 8034,'13'-8'180,"-4"0"1,12 3 0,-1-4 0,4-4-1,3-1 1,1-2 0,0-1 0,1-4 0,-1-1-1,1-2 1,-1 1 0,1-1 0,-2-1 0,-4-1-1,-4 1 1,-3 1-161,-2-1 1,-6 3-1,-3 0 1,-4 1-1,-2 4 1,-5 1-1,-7 3-159,-5 4 0,-7 3 0,0 6 0,-5 0 1,-5 1-1,0 6 0,1 5 131,2 6 1,2 8 0,3 1-1,2 6 1,3 4 0,1 1 226,4-2 0,6 5 0,3-5 0,2 1 0,4-4 0,5-3 30,7-2 0,4-4 0,5-2 0,6-1 1,5-4-1,5-1 0,1-3-510,4-4 0,1 2 0,1-6 0,1-2 0,0-1 261,-1-2 0,1 0 0,0 0 0</inkml:trace>
  <inkml:trace contextRef="#ctx0" brushRef="#br1">2887 8075 7569,'1'-14'266,"4"-1"0,4 1 1,4-2-1,3-1 1,1-3-1,4-3 1,-1-2-1,2-3 235,1-5 0,-1-4 1,3-5-1,-1-3 1,1-2-1,0-7 1,0-4-441,-1-4 1,-6-6 0,1 2-1,-4-5 1,-2-3 0,-4-4 0,-4 1-313,-3-1 1,-2-1-1,-2 12 1,-4 10 0,-7 14-1,-6 11 129,-3 10 1,-2 11 0,-4 8 0,-2 9 0,-2 13 0,-1 15 160,2 10 0,2 8 1,4 9-1,3 6 0,1 4 1,5 5-1,10-36 0,0 2-47,0 2 0,2 0 1,2-3-1,1 0 1,-1 2-1,1 0 0,2-2 1,1 0-1,8 38 1,4-3-1,5-4-151,5-1 1,-1-9 0,4-3 0,3-4 0,2-8 0,1-6-70,0-8 1,7-4 0,-4-5 0,2-5 0,0-5 0,0-5 0,0-6 206,-1-6 0,0-9 1,2-9-1,-2-3 1,-3-4-1,-2-4 1,-2-1 166,-2-2 1,-5-1-1,-5-5 1,-3 2-1,-6 4 1,-4 2-75,-4 1 1,-1 11-1,-3-4 1,-5 6-1,-7 3 1,-6 5 61,-4 3 0,3 5 1,-2 8-1,0 6 0,1 5 1,0 4-1,3 4 141,3 6 1,1 0 0,3 6-1,4-1 1,4-2 0,3 1 0,4 0-212,3 3 1,4-9-1,10 2 1,5-1-1,3-6 1,1 1-498,1-2 0,5-6 0,3 0 0,1-7 0,-1-3 433,3-2 0,1 3 0,2 1 0</inkml:trace>
  <inkml:trace contextRef="#ctx0" brushRef="#br1">4579 7833 7569,'-37'-6'394,"-2"4"0,4-2 0,0 2 0,-1 4 0,1 4 0,0 7 0,5 6 0,5 1 148,6 1 0,8 5 1,3 1-1,3 6 1,7 2-1,7 2 1,9-3-692,6 1 0,2-7 0,4-5 1,4-3-1,4-2 0,3-4 1,0-5-330,-3-4 1,1-3-1,-6-2 1,0-2-1,1-4 1,-1-9 195,-2-7 0,-2-5 0,-4-3 0,-1-3 0,-1-6 0,0-7 1,-4-8 336,-4-6 1,-2-1-1,-4-10 1,-2-8-1,-5 36 1,1 0-1,-1-2 1,0-1-1,0 0 1,-2 0 184,-1 0 0,-1 0 1,0 4-1,1 1 1,-7-32-1,0 11 1,0 15-1,-3 12 203,-2 10 0,-1 11 1,0 12-1,-2 12 0,-1 15 1,-1 14-343,5 12 1,6 11 0,7 6 0,0 7 0,0-33 0,1 0 0,2 2 0,0 1 0,3-2 0,1 0-364,1-1 1,2-1 0,8 34 0,-2-8 0,2-7 0,1-7-1,0-5 1,0-6-417,-1-4 1,1-3 0,-6-8 0,-2-2 677,-1-1 0,-1-7 0,5 4 0</inkml:trace>
  <inkml:trace contextRef="#ctx0" brushRef="#br1">4607 7734 7569,'3'-22'482,"7"3"1,10 4-1,12 6 1,9 3-1,5 1 165,-1 0 1,-5 0-1,-2 5 1,3 0-1,3 0 1,5 0 0,0 0-648,0 0 0,-2 0 0,-4 0 0</inkml:trace>
  <inkml:trace contextRef="#ctx0" brushRef="#br1">6711 7293 7569,'0'-21'190,"0"6"1,0-6-1,0 7 1,0 0-1,-1 0 1,-3-1-1,0 6 1,1 9-1,1 14 1,2 10-1,0 6 1,2 3 168,2 5 1,-1 3 0,7 2 0,1-1 0,0 1 0,0 1-1,-3 2-342,-2 1 1,4 2-1,-4-5 1,0 1-1,1-6 1,-4-1 0,-1-3-528,-2 0 1,0-2 0,0-5 0,0 1 0,0-1 0,0-1 509,0-3 0,-7 2 0,-1-3 0</inkml:trace>
  <inkml:trace contextRef="#ctx0" brushRef="#br1">6512 7393 7569,'6'-43'146,"4"2"1,4 3 0,4 6-1,2 5 1,2 5 0,3 2 208,2 2 0,3 3 0,4 2 0,2 4 0,2 4 0,0 3 0,0 2 0,-2 2-278,-3 3 0,-3 7 0,-3 7 0,-3 0 1,-5 0-1,-5 2-219,-5 1 1,-2 0 0,-7 3 0,-2-1 0,-3 1 0,-4 0 0,-5 1 157,-5-3 0,3-1 0,-3 2 0,3-5 0,2-3 0,0-2 328,-1 0 0,8-4 1,2-1-326,3 2 0,9-3 0,4 0 1,6-2-1,7-1 0,3 0 0,3 0-146,3-2 0,8-2 0,5 1 0,-4 3 0,-4 4 0,-3 4 0,-3 3 18,-2 3 1,-8 3 0,-5 6-1,-6 1 1,-6 1 0,-4 3 209,-1 5 1,-6-4 0,-5 0 0,-5-4 0,-4-2 0,-2 0 128,-4 1 1,-1-5-1,-1-2 1,0-2-1,-1-4 1,1-3-1,-1-5-62,1-2 1,-2 3-1,-2-4 1,1-2-1,2-1 1,4-2 0,1 0-1001,2 0 1,2-2 0,7-3 831,3-4 0,-2-4 0,4-1 0</inkml:trace>
  <inkml:trace contextRef="#ctx0" brushRef="#br1">7792 7975 7569,'20'-14'195,"-2"6"1,4 4-1,0 2 1,0 5-1,2 5 1,-2 9 0,-3 7-1,-3 8 1,-4 1-1,-2 3 1,-6 1 0,-2 0-1,-2 1 1,-2-1-1,-4-3 1,-7-2 77,-4-2 1,-3-2 0,2-1 0,-1-1-274,2-3 0,-5-5 0,0 2 0</inkml:trace>
  <inkml:trace contextRef="#ctx0" brushRef="#br1">8602 7393 7569,'0'-30'198,"0"-4"0,0 11 0,0-4 0,0 0 0,2 3 0,1 5 0,2 4 0,-2 0 0,0 3 0,2 2 0,4 7 0,2 6 0,0 8 0,-1 8 326,1 10 0,0 7 1,0 11-1,-3 5 0,0 4 1,-2 1-1,0-1-451,-2 1 1,-3 0 0,-1-1 0,0-4 0,0-7 0,0-3 0,0-6-309,0-1 1,2-9 0,1-7-1,2-3 1,-1-2-235,3 1 1,-6-9 0,4-6 0,-3-10 424,-2-7 0,0 0 1,-2-9-1,-3-4 1,-3-6-1,-1-5 0,-1-3 32,-1-4 0,2-4 1,-2-8-1,-3-1 1,-1-1-1,-2 0 42,1 1 1,-4-1 0,1 7 0,1 3 0,3 8-1,0 7 1,1 10 773,0 5 0,0 3-587,-1 5 1,14 6-1,7 3 1,10 4 0,8 1-1,4 0 1,4 0-231,1 0 1,11 0 0,-1 0 0,1 0 0,0 0 0,-3 0-1,-1 0-274,-2 0 0,-7 6 1,1 4-1,-5 2 1,-5 3-1,-2-1-977,-2 0 0,-4 0 0,-5 0 1264,-4 1 0,3 5 0,0 2 0</inkml:trace>
  <inkml:trace contextRef="#ctx0" brushRef="#br1">8346 7606 7569,'-8'0'541,"4"0"1,8 0 0,9-2-1,8-1 1,9-2 1237,4 2-1467,11-5 0,11 2 0,9-4 0,2 4 0,-3 1 0,-1 1 0,-2 0-397,-3 3 1,-3-1 0,-3-1 0,-4-2 0,-4 2 0,-3 2-1326,-3 1 0,-5 0 1410,-9 0 0,3 0 0,-5 0 0</inkml:trace>
  <inkml:trace contextRef="#ctx0" brushRef="#br1">1650 9696 7569,'-8'0'213,"1"-2"0,7-3 0,0-6 1,0-5-1,2-4 0,1-2 0,4-3 1,2-2-1,5-3 0,4-4 0,-1-2 1,-1-2-1,-2 0 0,0-1 0,0-2 146,1-2 0,-1 0 1,-1 1-1,-4-2 1,-4-2-1,-4-2 0,-1 1-407,0-2 1,-11 5 0,-3-5-1,-2 1 1,0 3 0,2 4-1,0 7-88,0 9 1,-5 6 0,0 10 0,1 6 0,1 7 0,0 12 0,-2 9 114,1 7 1,7 15 0,3 4 0,2 7-1,3 4 1,1 3 0,4 7 52,0-30 1,1 0-1,0-1 1,0 0-1,2 3 1,1 1-1,-2-2 1,0 1 0,0-2-1,0-1 1,-1 0-1,0-1-72,4 37 1,4-1-1,-4-6 1,3-4 0,-2-5-1,0-2 1,0-4-410,3-3 1,0-4-1,0-9 1,-2-2-1,2-4 1,0-5 448,-1-3 0,3-7 0,-6 2 0</inkml:trace>
  <inkml:trace contextRef="#ctx0" brushRef="#br1">1550 9951 7569,'-9'-26'124,"1"0"0,1 4 0,6 0 0,6 2 0,9-3 0,10 3 241,7-1 0,1-2 0,6 2 0,1 1 0,4-1 0,3 5 1,1 4-385,-1 2 1,-7 7 0,-2-2-1,-3 4 1,-4 1 0,-4 0 0,-7 1-97,-4 4 1,-7-2 0,-1 7-1,-3 2 1,1 4 0,-2 3-1,-1-2 243,-2-1 0,0 3 0,0 2 0,0 1 0,0 3 1,1 2-39,4 1 1,-2 1 0,7 1 0,-1 1 0,1 3 0,-1-3-120,2-1 1,-3-6 0,2-2 0,-1 0 0,1-1 0,-2-1-714,-2-2 697,5-3 1,-9-8 0,2-7 0,-2-8 0,-2-6 0,0-4 54,0-1 1,5-8 0,-1 1-1,1-6 1,1-1 0,4 0-57,2-1 1,3 1 0,-3 6 0,-1 4-1,-1 4 1,1 5 44,2 4 1,-4 4 0,-1 7 0,0 6 0,0 7 0,1 8 0,1 5 33,-1 1 1,1 5-1,4 1 1,2-3-1,3-1 1,3-3-79,0-3 1,5 1-1,-4-8 1,4-2-1,2-6 1,-1-3-1,-1-4 136,-3-5 0,3-2 1,-5-8-1,0-2 1,-2-3-1,-2-2 0,-2-2 209,-4 0 1,-7-5 0,0 5 0,-4-2 0,-2 0 0,-4 0 31,-5 2 1,-4-3-1,-5 5 1,-4-1 0,-4 1-1,-3 2-192,-4 2-313,4 8 1,-6 2 0,6 6 0,0 0-1,5 2 1,3 2-317,4 6 1,9 4-1,4 5 1,4 5 488,1 3 0,6 1 0,2 0 0</inkml:trace>
  <inkml:trace contextRef="#ctx0" brushRef="#br1">3185 9781 7569,'0'-14'1144,"0"-1"-788,0 1 0,0 8 1,2 6-1,3 9 0,2 7 1,3 5-1,-1 1-218,2 3 1,1 2 0,-1 3 0,-4 2 0,1 1 0,-1-3-1,-1-3-193,-3-4 1,3-5-1,-1 1 1,-2-4-16,-1 0 1,0-7 0,1-5-1,1-8 1,1-9 67,1-8 0,2-5 1,7-3-1,-1-3 1,0-4-1,0 1 0,0 4 39,1 7 1,-3 0 0,-1 7 0,-3 4 0,0 5 68,0 2 0,-5 11 0,2 10 0,-3 6 0,-2 4 0,1 0-52,4 1-90,-4 2 0,12-3 1,-3-2-1,2-2 0,2-4 1,1-3-83,-1-4 1,0-4 0,0 3-1,1-2 1,-1-3 0,0-1 69,0-2 1,0-7 0,-1-2 0,-2-5 0,-1-5 0,1-3 219,1 0 1,2-10 0,1 4 0,-3-4-1,-1-1 1,-1 1 0,1 4 519,2 3 1,-4 9-1,-1 0 1,0 8-393,0 6 1,-5 12 0,3 15 0,-1 5 0,0 5-1,-1 0 1,3 1-872,2 0 0,5 2 0,5 3 571,5-3 0,3 3 0,1-4 0</inkml:trace>
  <inkml:trace contextRef="#ctx0" brushRef="#br1">5318 9141 7569,'-21'-27'228,"7"4"0,9 5 0,10 7 0,9 5 0,8 1 1,8 0-1,7 2 0,7 2 0,7 1 0,5 0 1,6 0-1,3 1 0,1 2 0,-1 2-223,-3-2 1,-6 4 0,-5-1 0,-7 2 0,-6 3 0,-3 2-1,-5 1-5,-5 0 0,-4 0 0,-7 0 0</inkml:trace>
  <inkml:trace contextRef="#ctx0" brushRef="#br1">5830 9198 7569,'-15'6'278,"1"4"0,2 4 1,1 7-1,3 5 1,1 9 49,4 6 1,2 0 0,1 10 0,0-2-1,0-2 1,1 2 0,2 2 0,4-1-389,1-2 1,-4-4 0,6-1 0,1-2 0,1-3-1,3-4-2301,-1 1 2361,6-5 0,3 5 0,5-7 0</inkml:trace>
  <inkml:trace contextRef="#ctx0" brushRef="#br1">6228 9923 7569,'9'-36'275,"-1"3"1,0 3-1,0 1 1,3 1-1,0-1 273,-1 1 1,-4-1 0,-6 1 0,1 1 0,3 2 0,0 3 6,0 1 0,-3 2 1,-2 7-1,-4 2 0,-3 7-566,0 6 1,2 10 0,6 7 0,0 4 0,0 4 0,1 6-260,4 2 1,3-3-1,6 3 1,0-1 0,1-3-1,-1-4-180,0-4 1,0 3 0,-1-5-1,-2 2 1,-3-2 0,-2-2-1,-3-2 103,-1-3 0,-2 0 1,-3-1-1,-5 0 1,-6 0-1,-4-1 1,-2-2 139,-4-2 1,2-5-1,0 0 1,1-2-1,4-2 1,1 0 510,2 0 0,4-2 0,2-2 0,4-6 0,5-1-32,7 2 1,5 2 0,1 7-1,2 0 1,1 0 0,4 0 0,1 0-371,3 0 1,2 0 0,1 0 97,1 0 0,6 7 0,1 0 0</inkml:trace>
  <inkml:trace contextRef="#ctx0" brushRef="#br1">6811 10008 7569,'16'-12'317,"1"2"1,3 6 0,3 4 0,0 4-1,-1 6 1,-3 4 144,-3 5 1,-8 1 0,-3 6 0,-4-1 0,-2 3 0,-4 4 0,-4 0-598,-4-2 1,-1 0 0,-1 1 134,1 2 0,0 1 0,0-6 0</inkml:trace>
  <inkml:trace contextRef="#ctx0" brushRef="#br1">7138 9283 7569,'-8'-14'212,"3"0"1,11 1-1,10 2 1,9 3-1,9 0 1,2 2 0,5 0-1,5 1 1,6 0-1,3 1 1,2 0-1,-2 3 1,-1 1-1,-5 0 1,-3 0-775,-5 0 1,-8 0 0,-1 0 561,-7 0 0,2 6 0,-5 2 0</inkml:trace>
  <inkml:trace contextRef="#ctx0" brushRef="#br1">7564 9198 7569,'-8'11'203,"4"3"1,2 7 0,2 6-1,0 4 1,0 4 196,0 1 0,2 9 0,1 7 1,3 3-1,0 0 0,2-1 0,-1-3-383,-1-2 0,3-2 0,-2-4 1,1-2-1,3-3 0,3-5 1,3-5-18,2-4 0,7 3 0,-4-5 0</inkml:trace>
  <inkml:trace contextRef="#ctx0" brushRef="#br1">8190 9852 7569,'-14'-9'66,"-1"1"0,3 0 0,1 1 0,0-1 1,-4 2 186,-2 0 0,-7-5 0,5 1 1,0-1-1,1 0 0,-1 2 0,3-2 26,5-2 0,0-1 1,6 0-1,2-1 1,1 1-1,4 0 1,2 0-271,6 0 1,7 4 0,4 2 0,1 0 0,2 2 0,-1 0-1,1 2-310,1 3 0,-4 7 1,-2 4-1,-3 4 1,-4 3-1,-2 4 1,-6 2 74,-2 7 0,-4 1 1,-2 6-1,-7 1 0,-7 0 1,-4 0 270,0 2 0,-3-1 0,4-1 0,1-5 1,1-4-1,5-4 0,4-3 210,4-1 1,1-7-1,7-6 1,2-2-1,6-1 1,4-1-182,5 1 0,3 0 0,7-5 0,-1-2 0,0-1 0,1-2 0,-1 2-2098,1 2 2024,-1-6 0,1 6 0,-1-5 0</inkml:trace>
  <inkml:trace contextRef="#ctx0" brushRef="#br1">8673 9980 7569,'16'0'394,"1"0"1,2 2 0,-1 2 0,-2 7 26,-2 7 1,-6 4 0,-4 5-1,-2-2 1,-2-1 0,-2 1-1,-1 2 1,-3 1-431,-2 1 0,-1-6 1,-6 1-1,1 0 1,0-1 8,0 1 0,-7-7 0,-1 4 0</inkml:trace>
  <inkml:trace contextRef="#ctx0" brushRef="#br1">9029 9170 7569,'-15'-15'210,"8"1"1,0 5-1,9 1 1,3 1-1,6 4 1,6 2 0,8 1-1,7 0 1,7 0-1,7 0 1,8 1 0,4 2-1,6 4 1,-1-1-1,0 0 1,-5-2-1,-4-3-595,-7-1 0,-4 0 1,-5 0-1,-6 0 1,-7 0 384,-6 0 0,-10-6 0,-2-2 0</inkml:trace>
  <inkml:trace contextRef="#ctx0" brushRef="#br1">9441 9141 7569,'-8'0'244,"-5"6"0,6 6 0,-3 5 0,2 7 1,2 4-1,3 5 177,1 5 0,-3 14 0,1 5 1,2 2-1,4-1 0,4-1 1,2 0-465,3 0 0,2-7 1,1-2-1,0-4 0,0-3 1,-1-2-1,-2-2-1080,-2-3 1123,1 0 0,4-6 0,0 0 0</inkml:trace>
  <inkml:trace contextRef="#ctx0" brushRef="#br1">9740 9752 7569,'1'-26'273,"2"2"1,5 5 0,3 3 0,7 2 0,1 1 90,1 4 1,-1-2 0,-5 6 0,1 2 0,-1 1 0,0 2 0,-1 2-212,-4 3 1,2 3-1,-6 6 1,-2 0-1,-1 0 1,-2 2 0,0 1-230,0 2 0,-2 0 1,-3-5-1,-3 1 1,-1-1-1,1 0 1,2 0-109,3 1 1,-4-1 0,3 0-1,2 0 1,7 0 0,7-1-1,7-2-56,3-1 0,2-6 0,3 6 0,-2-1 0,-1 1 0,0-1 145,-2 2 0,3 2 0,-4 1 0,-1 0 0,-1 1 0,-5-1-52,-3 0 251,-8 7 0,4-6 1,-7 4-1,0-3 0,-3-2 1,-5 2 181,-6 3 1,-5-8 0,0 3 0,-4-3-1,-2-3 1,0-1 0,-2-3 18,2 1 1,1 0 0,-1-5 0,3 0 0,1-2 0,4-1-2181,1-2 1875,2 1 0,-7-3 0,-1-1 0</inkml:trace>
  <inkml:trace contextRef="#ctx0" brushRef="#br1">1124 11444 7569,'-15'0'106,"3"2"0,1 4 0,3 8 0,2 10 0,2 8 0,1 7 0,0 5 1,-2 5-1,2 2 0,3 1 0,5-1 0,4-4 0,4-4 0,1-7-13,0-8 0,1-6 1,-1-7-1,0-3 0,0-2 1,1-7-1,-1-6-107,0-7 0,-5-4 0,1-5 0,1-5 1,0-2-1,0-4 0,-3-2 0,0-3-4,0-1 1,-5 4 0,2-1 0,-4 3 0,-1 3 0,0 4 148,0 4-105,0 3 1,2 11 0,3 10 0,4 12 7,4 8 1,1 4 0,2 1 0,3 2 0,3 2 0,1-1 0,1-1-86,1-5 0,2-8 1,2-2-1,-1-6 0,1-6 1,-1-5 156,0-5 0,-1-3 1,-3-6-1,-5-2 1,-3-1-1,-4-4 81,-2-1 0,1 5 1,-6-2-1,-2 3 1,-2 2-1,-1 0 1,0 0-427,0-1 0,-4 6 0,-1-1 0,2-1 239,1-1 0,2-3 0,0 1 0</inkml:trace>
  <inkml:trace contextRef="#ctx0" brushRef="#br1">1877 11188 7569,'0'-14'151,"2"5"1,2 2-1,6 6 1,3 9-1,1 7 1,0 11 267,0 5 1,0 7-1,-1 10 1,-2 5 0,-3 6-1,-2 2 1,-2-1-283,-3-1 0,-1-2 0,0-2 0,2-3 0,1-5 0,2-4 0,-1-7-230,3-7 1,-6-2 0,6-8 0,-1-4-39,3-3 0,-2-8 0,-1-10 0,0-8 0,2-8 79,0-5 0,10-8 1,-4-3-1,3-3 0,2 0 1,0 5 54,-2 7 0,4 2 0,-2 8 0,-2 4 0,-1 4 0,-2 7 0,-1 9 57,-4 9 0,-1 4 0,-5 9 0,4 3 0,-1 1 0,2 2 0,-2 1-303,1-3 0,4-6 1,-2-2-1,4-5 1,3-3-1,1-4 243,2 0 0,0-5 0,-5 0 0</inkml:trace>
  <inkml:trace contextRef="#ctx0" brushRef="#br1">2517 11899 7569,'6'-12'282,"4"0"0,2 3 1,4-2-1,2-2 0,2-1 1,1 1 14,-1 4 1,4-4 0,-4 4-1,1-4 1,0-1 0,-4 0-1,-1 0-199,-2-1 1,0 3 0,-1 1 0,-2 1 0,-3-1 0,-2-2-160,-3-1 31,-1 6 1,-2-4 0,-2 2 0,-3-2 0,-4-1-71,-4 3 0,-1-1 0,0 7 0,0 1 0,-2 1 0,-1 4 0,-2 2 1,1 6 0,2 9 0,2 4 0,2 4 0,0 2 0,5 1 57,0 3 1,3-2 0,5 6-1,4-2 1,4-4 0,6-1-1,2-3-27,2-3 1,6-4-1,-1-7 1,3-4-1,1-4 1,1-3-1,-1-2 85,0 0 0,-1-2 1,-1-3-1,-4-4 0,0-5 1,-2-4 103,1-1 1,-2-6 0,-5 3-1,0-2 1,0 1 0,-1-1-1,-3 0 66,-6 0 0,-1 7 0,1-2 0,0 3 0,0 2-60,-3 0 1,-1 8 0,0 6 0,0 9-167,0 8 0,5 2 1,1 8-1,2 3 0,2 2 1,-1-1-35,1-2 0,-3 6 0,4-10 0,-3-1 0,0-2 0,-1-5 0,0-1 7,1-2 0,-3-1 0,5-4 0,1-4 57,1-3 0,1-10 0,-2-7 0,-2-7 0,3-5 0,0-3 54,2-3 1,1 3 0,-1-5 0,0 2 0,-1 2 0,-2 2 122,-2 4 1,-4 12 0,4 1 0,1 5 0,-1 9-90,1 6 1,-5 9-1,4 4 1,2 1 0,2 2-1,1-2 1,0-3-198,0-4 0,5-2 0,2-2 1,-1-3-1,3-2 0,-1-2 77,3-3 0,0-1 0,1-1 0,-4-3 1,0-2-1,-2-2 0,1-3 52,-4-2 0,2-1 0,-3-2 0,-3-1 0,-2-2 0,-3 0 0,-4 0 2,-2 0 0,-2 0 0,0 5 0,-2 0 0,-2 0 0,-6 1 91,-3 4 0,-2 2 0,-4 9 0,-5 3 0,-1 4 1,-1 5 542,3 5-386,5 3 1,-2 7 0,7 1 0,4 1 0,4 4 0,5 0-53,5 0 0,4-2 0,10-5 0,5-1 0,3-3 0,3-5 0,3-3-393,5-2 0,1-6 0,1-4 0,-4-2 0,-1-2 0,-2 0-3156,2 0 3341,-5 0 0,11 0 0,-5 0 0</inkml:trace>
  <inkml:trace contextRef="#ctx0" brushRef="#br1">5673 11231 7569,'-9'-13'132,"1"2"1,0 3-1,2 4 1,-1 5-1,4 9 1,2 9 0,1 9-1,0 8 1,0 5-1,1 4 1,4 1 0,3 1-62,0-1 0,4 3 1,-4-2-1,0-1 1,-1-2-1,-3-3 1,1-1-1,-2-4-635,-1-1 1,2-4-1,1-5 1,-2-4 563,-1-2 0,-2-1 0,0-5 0</inkml:trace>
  <inkml:trace contextRef="#ctx0" brushRef="#br1">5574 11387 7569,'5'-36'95,"1"3"0,3 4 0,7 4 0,6 3 0,4 1 207,-3 4 0,6 1 0,-4 4 0,3 2 0,-1 5 0,-2 4 0,-1 1 0,-2 3-263,-1 7 0,-7 1 0,-6 12 1,-2 3-1,-3 2 0,-3 4-183,-4 1 1,1 0 0,-7-5 0,1-1 0,-1-2 0,1-2 0,-1-1 32,2 0 0,-3-5 1,6 2-1,2-3 0,2-2 1,2 0-1,4 1 62,5-1 1,2 0 0,4-1 0,3-2 0,3-3 0,2 0 45,-1-1 0,0 3 0,2 4 0,-3 0 0,-2 1 0,-2-1 0,-4 0 160,-4 0 0,-4 7 0,-6 1 0,0 2 1,0-1-1,-2 1 0,-2 0 113,-6-1 0,-3-5 0,-2 1 0,-3-4 0,-1 0 0,0-1-163,-1 0 0,4-4 1,-3-3-1,3 0 1,2-4-1,0-1-1646,0-2 1259,-1 0 280,7 0 0,-4 0 0,4 0 0</inkml:trace>
  <inkml:trace contextRef="#ctx0" brushRef="#br1">6327 11586 7569,'-15'0'141,"-3"-1"0,15-2 0,5-2 0,7 2 0,7 1 0,6 2 0,3 0 0,5 0 1,2-1-1,1-3 0,0 0 0,-1 1 0,-2 1 0,-3 2-141,-4 0 0,-2 6 0,-7 2 0</inkml:trace>
  <inkml:trace contextRef="#ctx0" brushRef="#br1">6356 11828 7569,'23'0'403,"1"0"0,1 0 1,2 0-1,3 0 1,2 0-1,3 0 1,1-2-564,3-2 1,3 2 0,2-3 0,2 4 159,1 1 0,7 0 0,-4 0 0</inkml:trace>
  <inkml:trace contextRef="#ctx0" brushRef="#br1">7650 11302 7569,'-21'-25'248,"-3"4"1,-3 9 0,-1 2 0,0 4 0,-2 1 354,-4 7 0,-8 6 0,-9 12 0,-1 9 0,2 7 0,2 5 1,7 3-252,6 4 0,12 1 0,5 4 0,9-1 0,9 0 1,9-1-1,10-2-158,10 0 0,5-5 0,9 2 0,1-7 0,2-5 0,3-6 0,0-3 229,0-1 0,0-7-423,-2 2 0,-2-9 0,4-4 0</inkml:trace>
  <inkml:trace contextRef="#ctx0" brushRef="#br1">8673 11729 7149,'7'-8'147,"-6"-5"0,4 2 1,-4-5-1,-1-3 0,0 2 1,-1 1-1,-4 2 0,-4 0 1,-4-1-1,-3 3 1,-1 2-1,-4 6 0,-1 2 1,-3 2 211,-2 0 1,0 8 0,2 6 0,1 8-1,-1 5 1,0 1 0,1 2-423,5 4 0,5-4 0,4 4 0,6-2 0,4-2 0,4-5 0,6-3-146,2-4 0,4-4 1,2-3-1,2-3 0,1-2 1,1-3 145,0-1 1,-3-8-1,5-4 1,-1-4-1,-1-3 1,-3-4-1,-3 1 75,-2-1 1,-4-3 0,-2 4 0,-2-1 0,-3 1 0,-1 1 0,-2 0 159,0 0 1,-5 0-1,-1 5 43,-2-1 0,5 9 0,-2 6 0,3 8-183,2 5 0,2 6 0,1 1 1,3 1-1,1 1 0,1-2 0,-2 2-394,0 1 1,5-4 0,-1 3 0,2-2 0,3-2 361,-1-3 0,6 0 0,3-1 0</inkml:trace>
  <inkml:trace contextRef="#ctx0" brushRef="#br1">8887 11700 7569,'-8'-20'141,"1"4"1,7-3-1,0 3 200,0 2 1,0 7 0,0 7-1,0 10 1,0 7 0,0 7-1,0 3 1,0 1-320,0 1 0,0-6 0,0 1 0,0 0 0,0 0 0,0-2-269,0-2 0,0-1 146,0-5 0,7-7 0,1-7 0,1-8 0,0-6 0,1-5 162,-2-5 0,4 2 0,-2-2 1,3 0-1,1 1 0,0 1 123,0 1 1,-1 2 0,-2 6 0,-2 2 0,3 4-185,0 0 1,-2 9 0,-2 9 0,-2 5 0,-3 4 0,0 2-247,2 4 1,-4 0 0,4 1 0,-2-1 0,2-3 0,3 1 245,0-2 0,11 5 0,-3-5 0</inkml:trace>
  <inkml:trace contextRef="#ctx0" brushRef="#br1">9526 11828 7569,'-6'-20'131,"3"8"1,-5-2 0,0 3 0,0 3 0,-3 2-1,-2 1 1,-2 1 193,-4 0 0,1 9 0,-4 5 1,2 2-1,2 4 0,2 1 0,2 4-273,0 1 1,5 0 0,1 3 0,1-2 0,4-1 0,2-2 0,2 1-288,4-4 0,3-1 0,6-3 1,0-4-1,2-4 0,1-4 1,4-2 86,1-4 1,-3-4 0,3-9 0,-1-2 0,-4-3 0,-1-2 270,-2-2 0,0-7 0,1-3 0,-1-2 1,-2-2-1,-1-4 0,-3 0 121,-1-4 0,2 3 0,-4-5 0,-2 2 1,0 4-1,0 2 0,2 7 90,-2 7 1,-1 7 0,-2 8-1,-2 1 1,-2 4 0,-6 7-204,-3 10 0,1 5 0,1 15 1,3 5-1,1 5 0,4 3 25,2 3-406,1 2 1,0 3 0,3 2 0,5 1 0,8-2-1,6 1-876,8 0 1,0-6 1125,8 3 0,-7-4 0,4-1 0</inkml:trace>
  <inkml:trace contextRef="#ctx0" brushRef="#br1">6057 12866 7569,'-12'-22'167,"0"3"0,5 3 0,-1 3 0,0 4 0,-2 7 0,2 12 0,4 12 0,2 11 0,2 8 0,0 8 0,0 5 0,0 3-12,0 0 1,0-2-1,0-1 1,0-6 0,0-2-1,2-5 1,1-1-1,3-2-951,2 0 1,-5-8 0,4 0 795,-1-5 0,-5-1 0,6 4 0</inkml:trace>
  <inkml:trace contextRef="#ctx0" brushRef="#br1">5901 13022 7569,'1'-58'125,"6"6"1,7 6-1,8 5 1,6 1-1,6 6 208,4 4 1,4 0-1,4 11 1,1 3-1,-1 5 1,-2 8-1,-2 9 1,-5 11-162,-3 10 1,-9 17 0,-5 4 0,-4 7-1,-8 7 1,-5 2-220,-3 1 1,-6 3-1,-4-6 1,-4-4-1,-3-3 1,-2-6-1,0-3-69,-2-5 1,1-8 0,-5 1 0,3-4 0,-1-4 0,3-2 0,-2-5-329,0-3 0,4-3 0,-1-4 0,5-3 0,3-1 444,2 0 0,5-7 0,-2-6 0</inkml:trace>
  <inkml:trace contextRef="#ctx0" brushRef="#br1">6740 13221 7569,'-7'-8'295,"7"-4"0,0 4 1,8 0-1,6 3 1,4 4-1,2 1 0,2 0 1,4 0-1,-1 0 1,0 0-1,-1 0 1,0 0-513,-2 0 1,3 0 0,-6 1 216,-2 4 0,-1-3 0,-2 4 0</inkml:trace>
  <inkml:trace contextRef="#ctx0" brushRef="#br1">6711 13435 7569,'21'-8'259,"-4"-5"1,7 5 0,1-1 0,4-1-1,4-1 1,3 0 0,2 0-345,0 1 1,-2 7 0,4-3 84,-2 0 0,0 4 0,4-4 0</inkml:trace>
  <inkml:trace contextRef="#ctx0" brushRef="#br1">7451 13008 7569,'0'-9'438,"0"2"0,0 7 24,0 11 1,0 4 0,0 8 0,0 2 0,0 4-1,0 2 1,0 3-348,0-3 0,0-1 0,1-1 0,2-1 0,2 1 0,0-3 1,-1 0-570,1-3 0,5-5 0,-4 1-857,2-3 1125,-5-9 0,5 0 0,-5-9 1,2-3-1,-2-4 0,-1-5 46,-2-5 1,-2-3-1,-1-7 1,-2-1-1,0-3 1,1-6-1,-1-6 361,2-2 0,-4-2 0,1 3 1,0-3-1,-2 2 0,2 1 218,-1 5 1,-2 8-1,4 1 1,2 5-1,1 5 1,2 2-165,0 2 1,2 7 0,3 3 0,6 2 0,4 3-1,4 3-328,-1 5 1,4-2 0,2 6 0,2 2 0,3 2-1,-1 1-459,1 0 0,-1-1 1,1-2-1,-2-3 1,-4 0-1,-4 0 512,-3 3 0,-2 1 0,0 3 0</inkml:trace>
  <inkml:trace contextRef="#ctx0" brushRef="#br1">7493 13179 8198,'27'0'433,"-2"-2"0,-1-1 0,1-3 0,2-1 0,2-1-367,-1 0 1,0 4-1,1-4 1,-1 1 0,1 4-1,-2 2 1,-4 1-881,-4 0 1,-8 6 813,-1 4 0,-7 2 0,3 2 0</inkml:trace>
  <inkml:trace contextRef="#ctx0" brushRef="#br1">7507 13548 7569,'21'0'477,"1"0"1,8 0 0,2-1 0,1-2-1,2-4 1,1 1-51,2 0 0,4-4 0,-7 5 0,0 2 0,0 0-427,-4-2 0,-1 4 0,-1-6 0</inkml:trace>
  <inkml:trace contextRef="#ctx0" brushRef="#br1">2958 13250 7569,'-14'-8'105,"-1"-3"0,-1 4 0,-2 1 1,-6 0-1,-1 3 0,-2 1 1,0 2-1,-3 2 0,0 4 0,1 7 1,4 4-1,3 2 0,1 0 1,6 1-1,4 1 184,6-1 0,3-1 0,2-4 0,2-3 0,3-1 1,6-3-1,4-1-317,4-4 0,7-2 1,-4-1-1,2-1 1,-1-4-1,2-4 0,1-6 1,-1-2-140,-1-2 1,-7-6-1,2 3 1,-3-2-1,-2 2 1,-1 0 245,-4 0 1,-2 4 0,-7-1-1,-2 5 1,-3 5 105,-4 4 1,-2 10 0,1 4 0,5 5 0,4 5 191,1 5-432,0-4 1,1 7 0,4-5 0,5 2 0,4-2-1,3 0-341,2 0 0,5-4 1,-4 1-1,1-3 396,0-2 0,4 6 0,-3 2 0</inkml:trace>
  <inkml:trace contextRef="#ctx0" brushRef="#br1">3256 13235 7569,'-1'-14'245,"-2"0"0,-1 1 1241,6 4-1320,4 3 1,2 12 0,-1 5-1,-3 6 1,1 7 0,-2 3-1,-1 1-90,-2 1 0,4-1 0,1-1 0,-2-2 0,-1-3 1,-2-1-138,0-4 1,5-1-1,1-3 1,0-5 0,2-8 40,0-8 0,0-5 0,3-3 0,-1-3 0,1-3 0,1-3 101,2-3 1,1 2-1,-3-5 1,-1 4-1,-1 5 1,1 1-1,0 4 101,-2 1 0,3 7 0,-6 1 0,2 3 1,1 7-181,-1 5 0,5 6 1,-5 1-1,1 2 1,1 1-1,-1 2 1,1 0-759,-1 2 0,1-5 0,4 3 0,0-4 756,0 0 0,7 5 0,1 2 0</inkml:trace>
  <inkml:trace contextRef="#ctx0" brushRef="#br1">4124 13307 7569,'-5'-15'209,"-1"1"0,-2 0 0,-3 1 1,-2 2-1,-1 3 0,-2 2 152,-3 3 0,-3 3 0,-5 5 0,2 4 0,3 4 0,1 1 0,4 2-249,1 3 1,8-2-1,3 7 1,4-1-1,2 1 1,6-2-1,5-1-381,6-4 0,7-3 0,-1-3 1,2-3-1,3-1 0,-1-6 39,1-4 1,-1-5-1,1-8 1,-3-3-1,0-4 1,-4-4 0,-2-3 197,-2-3 0,-2-4 0,-2-5 0,-2-1 0,-2 0 0,-5 1 218,-4-1 1,-1-4 0,0-1 0,-1 4 0,-3 6-1,0 8 1,-1 6 502,-1 4 1,4 9 0,-3 12 0,4 14 0,1 12-462,0 9 1,6 11-1,4 5 1,4 4 0,3 1-1,4 1-419,1 4 0,-3-4 0,3 4 191,-2-4 0,12 12 0,-2 2 0</inkml:trace>
  <inkml:trace contextRef="#ctx0" brushRef="#br1">9029 11913 7569,'0'-19'112,"0"0"0,0 0 0,0 1 0,-2 0 0,-3 4 0,-4 4 1,-5 4-1,-5 3 0,-5 1 0,-3 2 0,-1 2 0,-2 3 1,0 6-1,0 5 495,3 3 0,3-1 0,0-3 0,7-1 1,6 0-646,6 0 1,5-6 0,5-3 0,6-3 0,6-6 0,6-3 0,0-9-94,1-5 0,0-1 0,4-3 0,-1 1 0,-5 0 0,-6 1 0,-7 1 199,-2 1 0,-3 2 1,-5 5-1,-4 1 1,-4 4-1,-6 4 96,-4 3 0,-3 2 1,-6 0-1,-2 4 1,-2 4-1,-1 6 1,0 3-86,-2 4 1,10 1 0,-2 6 0,5-1 0,6-3 0,5-5 0,6-4-200,4 0 0,1-1 0,1-1 0,6-4 0,7-4 0,8-4-47,5-1 1,3-3 0,1-5-1,3-6 1,-3-3 0,-1-2 0,-3 0 76,-3 1 0,-4 3 0,-7 0 0,-4 1 0,-5 2 211,-8 2 0,-10 4 0,-11 7 0,-5 4 1,-6 5-1,-4 2 0,-4 2-25,0 1 0,1-1 0,5 0 1,5-1-1,3-2 0,3-3 68,3-2 0,9-1 0,8-5 0,6 0 0,9-2-255,7-3 1,12-7 0,8-9 0,3-1 0,4-3 0,4-2 0,0-1-106,-2-1 1,-1 4 0,-4 0-1,-5-2 1,-11 3 245,-5 2 0,-10 3 0,-7 6 0,-9 4 0,-11 4 0,-7 4 0,-8 2 62,-4 4 1,-3 3-1,-1 6 1,-1 2 0,2 1-1,3 4 1,5-1-74,3 1 1,3 2-1,3-4 1,5 0-1,5 0 1,5 0-142,4-1 1,14-4 0,9-5 0,9-4-1,14-3 1,12-2 29,12 0 0,11-13 1,-36 4-1,1-1 1,0-2-1,1-1 1,2-2-1,-1 0 0,1-1 1,1 0-1,-1-1 1,0-1 5,-2 0 1,0 0 0,-3 2 0,-1 0 0,29-17-1,-7 3 1,-8 2 0,-8 1 0,-8 3 221,-6 5 1,-11 4 0,-16 2-1,-6 3 1,-9 6-82,-10 2 0,-10 8 0,-17 6 1,-6 5-1,-7 8 0,-1 5 1,-2 5-21,0 1 1,8-3 0,-1 4 0,4-2-1,10-5 1,8-4 0,9-4-7,8-1 1,2-2 0,15-6-1,8-4 1,13-4-158,11-4 1,7-7-1,7-5 1,3-6-1,4-7 1,1-3-1,-2-1-37,-1-1 1,2 1-1,-7-1 1,-4 1 0,-6 1-1,-7 3 262,-6 5 1,-15 5 0,-11 6 0,-14 8 0,-11 8 1,-7 13 0,-9 6 0,-3 4 0,-2 2 0,-1 2 0,2 1-2,2 1 0,6 1 1,4-8-1,6-3 1,7-2-1,7-1-164,7-1 0,7-5 1,10-1-1,10-6 0,11-8 1,9-6-77,5-6 1,8-10-1,5-5 1,4-3 0,2-1-1,-3 1 1,-5 2-2,-3 1 0,-8 8 0,-9 0 0,-7 7 0,-6 2 194,-3 4 1,-8 10-1,-5 7 1,-8 8-1,-9 5 1,-8 1 32,-5 1 1,-2 4-1,1 0 1,0-1-1,1-4 1,3-4-1,5-5-74,3-4 1,8 0 0,5-3 0,6-2 0,8-5-1,7-4-256,6-1 1,9-6 0,3-4 0,2-2-1,-2-3 1,-1 3-111,-3 2 1,-7 2 0,-3 5-1,-1-1 356,-4 0 1,-9 3 0,-8 1 0,-8 0-1,-6 0 241,-5 0 1,1 1 0,-4 3 0,2 0-1,2-1 1,3 1 0,0-1 24,1 1 1,9 1-1,10-5 1,12 0-859,9 0 1,2 0-1,2 0 573,3 0 0,-9 7 0,3 0 0</inkml:trace>
  <inkml:trace contextRef="#ctx0" brushRef="#br1">3071 14572 7569,'-6'-14'115,"-5"-1"1,-5 3 0,-4 2 0,-2 6 0,-5 2 0,-3 2 0,-5 2 0,0 2 0,1 7 0,0 5 0,1 5 0,2 1 0,4 3 0,6 2 262,5 1 1,8-4-1,4-2 1,2-1-1,4-4 1,2-3-1,8-3-392,5-1 1,0-7 0,7 2 0,1-5 0,2-5 0,2-5 0,-1-2-141,0-2 0,1-7 0,-2-3 0,-2-2 0,-3-3 0,-1 2 0,-6 2 85,-4 1 0,-3 7 0,-4-2 1,0 3-1,-1 2 173,-1 0 0,-8 6 0,-2 5 0,0 6 0,3 6 0,4 6-32,1 3 1,0 5-1,0 3 1,0 0 0,1-3-1,4 3 1,4 1-417,4 1 1,1-4-1,0-2 1,1 0-1,-1-2 344,0 1 0,7-2 0,1-5 0</inkml:trace>
  <inkml:trace contextRef="#ctx0" brushRef="#br1">3342 14600 7569,'-8'-14'344,"1"0"1,4 1 45,3 4 1,-1 4 0,9 10-1,-1 4 1,0 4 0,1 3-1,-2 3-246,0 4 1,4-1 0,-4 1-1,0-1 1,1-2 0,-3 1 0,1-4-308,0-1 1,1-2-1,-1-1 87,4-4 0,4-9 1,1-11-1,1-6 0,-1-5 1,0-2-1,2 0 262,3-1 0,-5 3 1,2 0-1,-5 3 0,0 5 33,2 3 0,-1 9 0,-2 4 0,-6 10 0,-2 10-323,-2 5-290,0 2 1,2 1-1,1 1 1,1 1 0,1-4-1,1-4 394,4-4 0,9-1 0,3-4 0</inkml:trace>
  <inkml:trace contextRef="#ctx0" brushRef="#br1">4308 14657 7569,'-7'-14'363,"-6"0"0,-5 1 0,1 4 1,0 4-1,-2 3 2445,-5 2-2619,-3 0 1,-1 7 0,-1 4 0,3 4 0,2 6 0,5 0 0,5 1-85,4 0 1,4 0 0,6 3 0,1-3 0,4-1 0,5-5-390,2-5 0,7 0 0,2-5 1,-1 0-1,1 1 0,-2-4 0,0-3 30,0-5 0,0-4 1,-4-10-1,3-5 0,2-5 1,1-2-1,1-4 244,0-1 0,-3-4 1,3-5-1,-1-4 0,-4 0 1,-1 0 199,-2 3 0,-4 3 0,-2 5 0,-2 7 0,-3 5 0,-3 9 337,-5 6 0,2 6 0,-5 12 0,2 8 0,3 12 0,1 11 0,2 6-397,0 4 1,6 5-1,6 0 1,5 0-1,7 1 1,2-3-939,3-3 808,-1 0 0,7-5 0,1-1 0</inkml:trace>
  <inkml:trace contextRef="#ctx0" brushRef="#br1">6327 14430 7569,'-20'-15'193,"-4"8"0,-9 2 1,-5 3-1,-3 2 1,-3 2-1,-2 3 1,-5 6-1,-1 6 1,-3 7-1,3 4 0,1 5 1,7 5-1,5 3 1,7 2-1,7 1 353,6 4 1,9-3-1,7 6 1,8-1 0,11-2-1,10-2 1,12-5-627,8 0 1,0-11-1,8-3 1,4-7 0,5-6-1,2-4 1,-5-4-437,-6-3 1,0-1 0,-9-2 0,-2 0 0,-7 0 0,-4-2 515,-5-2 0,-2-4 0,4-7 0</inkml:trace>
  <inkml:trace contextRef="#ctx0" brushRef="#br1">6143 14458 7569,'-24'6'85,"0"4"0,0 3 0,-1 2 0,-2 6 0,-4 6 1,-2 4-1,-2 2 0,2 1 0,1-1 0,2-2 0,5-2 1,3-5-1,6-6 0,3-3 343,4-6 1,7 2-1,2-6 1,10-2 0,7-3-467,7-5 0,2-7 1,5-9-1,0-2 1,4-6-1,-2-2 1,-1-1-43,-6 2 1,-7 3-1,-1 3 1,-7 5-1,-6 4 1,-4 0 208,-1 1 0,-8 8 0,-6 6 1,-8 9-1,-5 9 0,0 5 455,4 4-527,-11 8 0,15 0 0,-7 4 0,3-2 0,6-1 0,1-1-32,2-1 0,1-2 1,4-7-1,4-3 1,5-1-1,5-5-58,4-5 0,6-5 0,4-7 0,4-4 1,4-6-1,2-7 17,-1-5 0,-1-4 1,-2-2-1,-3-1 1,-1-1-1,-4-4 1,-3 0 46,-4 1 0,1-1 0,-6 3 1,-2-1-1,-2 3 0,-2 3 1,-4 7 92,-4 4 0,-9 0 1,-1 11-1,0 2 0,0 3 1,-1 6-31,-2 9 1,0 11-1,-4 14 1,4 4-1,2 5 1,2 2-1,4 2-54,5 3 1,-2-6 0,6-4-1,3-6 1,5-7 0,8-3-78,7-2 1,4-6 0,8-4 0,2-7 0,1-7 0,0-2 0,0-4-70,0-2 1,0-4 0,-3-8-1,0-4 1,0-7 0,-4-5 74,-4 0 1,-3 2 0,-7 0 0,-2-1 0,-5-2 0,-5 3 0,-5 3 58,-5 3 1,-7 7-1,-3-2 1,-1 3 0,-1 3-1,0 4 1,-2 7 41,2 10 0,-3 5 0,6 15 0,1 7 0,3 5 0,2 2-106,3 1 0,4-1 0,6 1 1,2-2-1,2-1 0,6-4-91,3-1 0,7-4 0,4-7 0,3-5 0,1-5 0,2-4 0,0-6-3,-1-2 0,2-8 0,-9-4 0,2-4 0,-2-7 0,-3-5 0,-5-6 173,-3 0 1,-8-2-1,1 0 1,-8 1-1,-5 0 1,-4 0 115,-1 1 0,-6 2 0,-3 4 0,0 2 0,1 5 0,0 5-53,-1 4 0,6 4 0,-2 6 0,3 3 0,4 6 0,2 9 0,5 4-201,4 2 1,1-1 0,1 4 0,4-1 0,5-4 0,2-2 0,3-4-64,-1-5 1,0 0 0,0-6 0,0-4 437,1-4 1,-8-9 0,-2-9 0,-3-1 0,-2-2 0,-3 1 0,-5-1-94,-6-1 1,-9 2 0,3 1 0,-4 2 0,-4 2 0,-5 1-643,-4-2 1,1 3 0,-2-1 0,5 4 0,4 4 0,4-1 0,5 1-1218,4-1 1,0 10 1671,11 5 0,0 9 0,5 15 0</inkml:trace>
  <inkml:trace contextRef="#ctx0" brushRef="#br1">6711 15240 7569,'0'-14'287,"0"-2"1,0-1-1,2-4 1,1-3 0,2-6-1,-1-4 1,3-4 0,1 0-1,1-2 1,1-1 0,1-1-1,1-3 1,3 0 0,-1-3-1,-2 2 3190,-2 2-3362,2 1 0,-4-2 0,5 0 0,-2 4 0,-3 3 0,-2 7 0,-3 7 372,-1 7 1,-2 7-1,2 10-583,2 15 1,-2 15-1,4 7 1,1 6-1,4 4 1,4 6-69,4 2 0,5 0 0,-3-1 1,-1-4-1,2-1 0,0-3 0,2-3-144,-2-5 1,0-3-1,-3-7 1,3 0 0,1-1-1,-5-3 1,-2-5-1278,-2-3 1,1-2 0,-3 0 1584,-2 0 0,-4 1 0,-6-1 0</inkml:trace>
  <inkml:trace contextRef="#ctx0" brushRef="#br1">6924 14998 7569,'0'-19'299,"0"0"0,4 2 1,4 3-1,6 4 36,2 6 0,1-3 0,2 3 1,5 0-1,2 3 0,4 1 0,2 0-780,1 0 1,2 0 444,-2 0 0,3 0 0,7 0 0</inkml:trace>
  <inkml:trace contextRef="#ctx0" brushRef="#br1">7451 14842 7569,'-12'-13'608,"8"4"1,8 4 0,8 4-382,2 1 1,0 0 0,2 0 0,1 0-1,4 0 1,1 0 0,1 1-917,0 4 1,2-2 0,-6 5 688,-2-2 0,5 5 0,0-3 0</inkml:trace>
  <inkml:trace contextRef="#ctx0" brushRef="#br1">7493 15098 8535,'7'8'452,"5"-2"1,9-6 0,2 0 0,6 0 0,4 0 0,3 0-453,4 0 0,1-6 0,2-2 0</inkml:trace>
  <inkml:trace contextRef="#ctx0" brushRef="#br1">8432 14288 7569,'0'-37'147,"0"4"0,0 9 1,0 9-1,0 10 0,0 14 1,-2 13-1,-3 12 0,-4 5 1,-4 5-1,-1 0 1,1 2-1,2-3-1366,2-4 956,6 2 263,-4-10 0,14 3 0,0-5 0</inkml:trace>
  <inkml:trace contextRef="#ctx0" brushRef="#br1">9000 14700 7569,'-6'-14'139,"-4"-1"0,-7 3 1,-3 1-1,-3 3 1,-3 1-1,-6 4 1,-4 2-1,-4 2 1,1 4-1,-2 4 1,3 6-1,1 2 1,7 4-1,5 1 1,8 3 2269,6 2-2364,4-5 0,7 5 0,0-5 0,3 0 0,7-3 0,7-3 0,7-2-249,4 0 1,-2 0-1,8 1 1,1-1-1,3-1 1,3-2-1,0-4-3273,-3 0 3477,3-2 0,-4 1 0,5 2 0</inkml:trace>
  <inkml:trace contextRef="#ctx0" brushRef="#br1">9242 14828 7569,'-13'1'463,"4"4"0,4 5 0,4 2 0,1 4-242,0 3 1,0-3 0,0 4 0,0-1-1,1 0 1,4 0 0,3 0-1000,0 0 778,4 0 0,-4-5 0,6 0 0</inkml:trace>
  <inkml:trace contextRef="#ctx0" brushRef="#br1">9327 14614 7569,'-4'-44'136,"-3"8"0,1 9 0,0 8 0,4 5 478,5 4-614,-1 4 0,10 12 0,-4 2 0</inkml:trace>
  <inkml:trace contextRef="#ctx0" brushRef="#br1">9640 14401 7569,'-14'-14'419,"4"0"1,1 3-1,-2 8-21,-2 12 1,4 12-1,1 12 1,1 6 0,4 5-1,2 5 1,1 4-342,0 5 1,6-1 0,4 3 0,2-5 0,2-4-1,1-2 1,-1-3-1132,0-2 1,-4-6 1073,-1 0 0,1-1 0,4 6 0</inkml:trace>
  <inkml:trace contextRef="#ctx0" brushRef="#br1">9555 14941 7569,'-7'-20'128,"6"9"1,-2-2-1,6 5 1,6 5 0,4 2-1,1 1 9,0 0 1,1 0 0,-1 0 0,2 1 0,3 2 0,4 4 0,4 1-439,2 3 1,4-4 0,0 1 300,-1-1 0,4 4 0,0-3 0</inkml:trace>
  <inkml:trace contextRef="#ctx0" brushRef="#br1">10024 14828 7805,'14'1'78,"0"2"0,1 4 0,-1 1 1,0 3-1,0 1 0,0 3-616,1-1 1,-1 0 537,0 0 0,7 7 0,1 1 0</inkml:trace>
  <inkml:trace contextRef="#ctx0" brushRef="#br1">10379 14757 7569,'-1'-7'399,"-2"7"0,-4 10 1,-1 9 136,-3 9 0,5 2 1,0 10-1,1 2 1,0 6-1,1 2 0,-1 4-694,0 1 1,-1-3-1,3-1 1,-4-2-1,1-2 1,-2-1 0,2-2 157,-1-3 0,-4-1 0,3 3 0</inkml:trace>
  <inkml:trace contextRef="#ctx0" brushRef="#br1">10522 14330 7569,'0'-28'346,"0"1"1,1 3 0,2 5 0,2 7 0,-3 8 0,-6 15 0,-3 15-1,-3 12-346,1 7 0,-1 6 0,-4 6 0</inkml:trace>
  <inkml:trace contextRef="#ctx0" brushRef="#br1">2773 15965 7569,'-22'-22'153,"-5"-3"1,5 6 0,-2 1-1,0 4 1,-2 3 0,-4 3-1,-4 2 1,3 4 0,2 7 0,4 9-1,3 8 1,1 7 0,4 4-1,3 5 1,4 1 0,7-1 72,6-5 1,5-3 0,8-1 0,3-2-1,5-4 1,3-4 0,1-4-402,0-6 0,1-3 0,-1-6 0,1 0 1,-1-1-1,1-4 0,-3-4 14,-2-4 1,-3-6 0,-7-2 0,0-1 0,0-3 0,-1-2-1,-2-1 197,-1-1 1,-7 1 0,1-1 0,-2 1 0,-2 1 0,0 3 0,0 6 581,0 2 1,0 11 0,0 10-658,0 12 1,5 10-1,1 6 1,2 5-1,3 2 1,2-1 0,1-3-709,0-1 747,7 5 0,1-10 0,6 4 0</inkml:trace>
  <inkml:trace contextRef="#ctx0" brushRef="#br1">3342 15993 7799,'0'-22'359,"0"2"0,0 6 0,1 1 1,4 3 3,4 6 1,4 8 0,0 8-1,-2 5 1,-3 7 0,0 4 0,-2 4-453,0 1 1,4 5-1,-6-4 1,0 1-1,-3 0 1,-1-5-1,2-5-232,2-6 0,0-3 0,5-5 0,2-5 450,2-6 0,1-14 0,0-2 0,2-4 0,1-7 0,2-3 0,0-2 165,2 6 0,-10-1 0,3 8 0,-1 3 0,-2 3 0,0 5-344,-2 2 0,-1 8 1,2 7-1,-6 5 1,-2 5-1,0 3-1452,2 1 1,3 3 1501,2-2 0,10-3 0,-3-1 0</inkml:trace>
  <inkml:trace contextRef="#ctx0" brushRef="#br1">4479 16221 7569,'0'-14'224,"-5"0"0,-1-1 0,-2 3 0,-3 1 0,-3 1 0,-4 1-19,-1 1 0,-6 0 0,1 5 0,-1-2 1,-2 2-1,2 1 0,-2 2 62,2 0 1,1 2 0,-1 3 0,3 2 0,1 4 0,4 2 0,3 3-220,4 0 1,-1 4 0,6-1 0,4 0-1,4 0 1,7 0 0,2-2-450,2-1 0,5-6 0,0-2 0,-1-2 0,-1-3 0,0-1 130,2-2 1,2-7-1,-4-4 1,2-6-1,0-7 1,0-3 0,0-3 431,-2-3 1,-1 2-1,-1-6 1,-3 1-1,-2 0 1,-4-2 79,0 1 1,-4-4 0,1 5-1,-5-2 1,-4 0 0,0 0-1,-1 3 189,4 7 1,2 6 0,-1 9-1,-1 7 1,-2 12-255,2 16 1,2 12 0,1 10 0,1 2-1,4 3 1,4 3-574,4 6 1,7-3 0,3 4-1,0-5 397,1-1 0,0 3 0,4 0 0</inkml:trace>
  <inkml:trace contextRef="#ctx0" brushRef="#br1">6071 15894 7569,'-1'-27'227,"-4"3"0,-4 9 1,-4 10-1,0 16 1,2 16-1,2 14 0,-2 9 1,0 7-1,0 3 1,3 2-1,1-2 1632,4-2-1864,2-7 1,2-4 0,4-7 0,3-4-1,1-3 1,-1-4 0,0-6-277,0-2 1,2-2-1,4-6 1,0-4-2,0-4 1,-4-10 0,-2-4 0,-2-6 0,-1-4 0,-1-4 57,1-4 1,1-3-1,-2-3 1,0-5-1,-1-5 1,-3-3 0,-3-4 193,-1-6 1,-12 3 0,2-9-1,-2 2 1,-2 0 0,1-2 0,-4 4 297,-1 4 0,0 5 1,-1 8-1,4 5 1,3 8-1,2 7 194,-1 5 0,3 7 1,2 2-1,7 4-263,6 5 1,11 3-1,10-2 1,3 1-1,1 0 1,2-3-91,4-1 0,2 0 1,7 0-1,-1 0 0,1 0 1,-2-1-1,-1-3-571,-3 0 1,-5-1-1,1 5 1,-4 0-1,-6 0 1,-4 0-2735,-3 0 3196,-8 0 0,5 6 0,-5 2 0</inkml:trace>
  <inkml:trace contextRef="#ctx0" brushRef="#br1">5887 15979 7569,'-8'-1'331,"5"-2"0,6-2 1,8 2-1,5 1 4,2 2 0,8 0 0,-1-2 0,7-1 0,7-1 0,5 0 0,5 3-141,2 1-194,1-6 0,5 4 0,0-4 0</inkml:trace>
  <inkml:trace contextRef="#ctx0" brushRef="#br1">6768 16178 7992,'-8'-1'536,"5"-2"0,8-2 1,7 3-1,7 4 1,3 3-1,4-1 0,1 1 1,3 0-680,3-2 0,-2 3 0,6-1 0,-1-2 1,-1-1-1,1-2 0,-3 0 143,-3 0 0,-4 6 0,-12 2 0</inkml:trace>
  <inkml:trace contextRef="#ctx0" brushRef="#br1">6853 16505 7569,'7'-8'466,"4"2"1,8 1 0,8-1 0,4 0 0,2-1-224,2 4 0,-3-3 0,6 0 0,1-1 0,2-1 0,2 2 0,-2-2-243,-3 0 0,3-1 0,-5-5 0</inkml:trace>
  <inkml:trace contextRef="#ctx0" brushRef="#br1">7962 15894 7569,'8'-24'214,"-3"2"0,-3 2 0,-2 1 0,0 0 0,0 0 0,0 1 1,-2 4 273,-3 5 0,4 4 0,-4 10 0,3 4 1,2 4-306,0 1 1,0 7 0,0 2 0,0 4 0,2 2 0,1 1 0,2 3-77,-2 5 1,-1 1-1,-2 1 1,0-4 0,0 0-1,1-1 1,2 1-392,2 1 1,0-6 0,-4 2 0,3-3 0,0-1-1,-1-1 1,-1 1-934,-2-1 1,0-4 0,-2-2 1216,-2-1 0,-4 4 0,-6-3 0</inkml:trace>
  <inkml:trace contextRef="#ctx0" brushRef="#br1">7778 16605 7569,'0'-10'109,"0"1"1,1-1 0,4 1 0,6-1 0,5 1 244,3 1 0,6-3 0,-3 6 0,2 0 1,-1 1-1,3-1 0,1 2-227,1 1 1,0 2 0,1 0-1,-2 0 1,-2 0 0,-3 0-1,-1 0-741,-4 0 1,-1 0 0,0 0 0,1 0 613,2 0 0,6 0 0,-3 0 0</inkml:trace>
  <inkml:trace contextRef="#ctx0" brushRef="#br1">8560 16121 7569,'7'-20'207,"0"-4"0,-7-7 0,0-3 0,0 4 0,0 4 0,0 3 0,-2 1 0,-1 2 1,-3-1-1,-1 4 0,-1 3 0,2 3 602,0 1 1,-4 9 0,6 2-1,0 10-656,3 7 0,1 7 0,0-3 0,0 2 0,0 1 0,0 3 0,0 6-28,0 2 1,5-3 0,-1 3 0,0 1 0,-3-1-1,-1 2 1,-1-2-297,-4-3 1,2 2-1,-5-3 1,1-4 0,4-3-1,2-1-501,1-2 1,0-1-1,0-7 1,0 0-1020,0 0 1,0-4 1690,0-1 0,-7-5 0,-1 2 0</inkml:trace>
  <inkml:trace contextRef="#ctx0" brushRef="#br1">8275 16662 7569,'10'-7'292,"1"-1"1,3-1 0,5 1-1,3 0 1,3 2 0,1-2 246,-3 0 1,4 5-1,-3-2 1,3 2-1,1 0 1,1-2-1,-1 2-507,0 1 0,1 2 1,-2 0-1,-2 0-32,-1 0 0,6 0 0,6 0 0</inkml:trace>
  <inkml:trace contextRef="#ctx0" brushRef="#br2">16848 15567 7569,'-28'-14'219,"7"4"1,9 1 0,12-1-1,12 1 1,12-1 0,9 1 0,12-1-1,11-1 1,14-3 0,-30 6 0,1-1-1,3-1 1,2 1 0,2-1 0,2 1-1,0-1 1,1 1 79,-3 0 0,2 1 1,2-1-1,0 2 0,-4-1 1,0 2-1,-1-1 0,-1 1 1,-3 0-1,-2 1 0,33-3 1,-9 2-1,-8 2-1142,-10 3 1,-2 6-1,-17 1 1,-6 3-1,-6 6 843,-7 2 0,-9 15 0,-7-2 0</inkml:trace>
  <inkml:trace contextRef="#ctx0" brushRef="#br2">17673 15439 7569,'-11'16'305,"-2"4"1,2 9 0,5 9 0,4 8 0,2 4 0,2 2 352,3 0 0,3-4 0,6 4 0,0 2 1,2 1-1,1 0 0,2-1-576,-1-2 0,-4-6 0,-3 3 0,-2-2 0,2 0 0,0 1-3837,-1 1 3755,3-5 0,-12 11 0,5-4 0</inkml:trace>
  <inkml:trace contextRef="#ctx0" brushRef="#br2">18526 16505 7569,'-8'-50'553,"2"1"1,6 6 0,0 2 0,2 2 0,1 1 84,1-2 0,1 4 0,-5-1 1,0 3-1,-1 2 0,-3 4 1,-2 2 46,-2 3 1,3 7-1,-2 3-732,0 12 1,4 13-1,8 14 1,3 5 0,1 9-1,1 4-198,1 3 1,1 5-1,3-3 1,-1 0-1,0 0 1,0-3-1,0-2-372,1-1 1,-7 0 0,-4-1 0,-2-1 0,-2-1 0,-2-4 0,-2-1 114,-6-3 0,-4-4 0,-5-3 0,-5-3 0,-3-3 0,-1-6 573,0-7 0,1-4 1,1-2-1,4 0 0,2-2 513,2-2 0,9-4 0,6-7 0,9 1 0,13-2 0,14-1 0,13-2-424,11 2 0,9-4 1,12 2-1,-37 10 1,1 1-1,0 0 0,0 0-160,-1 1 0,2 0 0,6 0 0,1 0 0,-2 0 0,-1-1 0</inkml:trace>
  <inkml:trace contextRef="#ctx0" brushRef="#br2">21654 15482 7569,'-8'-35'223,"5"11"0,12 1 1,12 7-1,11 5 1,10 3-1,9 1 1,6 3-1,7-1 1,11 0-1,-34 3 1,1 1-1,3 0 1,0 1-1,3-1 1,1 2-1,2-1 1,1 0-1,0 0 1,0 0-1,-3 0 1,0 0 1221,-5 0 1,-1 0-1817,36 0 0,-16 0 1,-55 0 317</inkml:trace>
  <inkml:trace contextRef="#ctx0" brushRef="#br2">22365 15382 7569,'-16'6'143,"7"6"1,6 6 0,4 13 0,4 8 0,4 8 567,4 4 1,6 1-1,1 5 1,3 1 0,2 4-1,0 4 1,0 2-500,-1-1 0,-7 1 0,2-5 1,-3 1-1,-2 4 0,-1 0-1184,-3-1 1,-3 2 0,-2-3 971,5 4 0,2-5 0,3-2 0</inkml:trace>
  <inkml:trace contextRef="#ctx0" brushRef="#br2">23602 16306 7569,'-6'8'9,"-4"-2"1,-3 1 0,-1 2 0,-2 4 56,-3 1 0,2-4 1,-7-3-1,-1 0 1,-3-2-1,-4-1 1,-3 1 212,-1-2 1,0-3-1,-2-5 1,5-4 0,4-5-1,5-4 1,7-2-23,6-2 1,5-4 0,6-5-1,3-2 1,5 1 0,9 2-252,8 2 1,7 1 0,12 3-1,4 7 1,4 6 0,3 6-1,2 5-197,0 5 1,-7 9 0,-5 13 0,-11 9 0,-12 13 0,-9 9 111,-8 9 1,-11 2 0,-9 2 0,-10 0-1,-10-1 1,-7-4 0,-4-4 373,-3-4 0,1-2 0,-1-6 0,7-6 0,4-6 0,6-4 215,9-8 1,5 1-1,6-8 1,4-1-1,8-4 1,11-3-1,11-3-319,11-2 0,8-1 0,8-5 0,6 0 0,7 0 1,3 0-845,3 0 1,-4 0 0,3 0 652,1 0 0,8 0 0,3 0 0</inkml:trace>
  <inkml:trace contextRef="#ctx0" brushRef="#br2">26716 15254 7569,'0'-28'203,"9"6"1,12 3 0,13 4 0,14 4 0,5 2-1,7-1 1,4 1 0,5 0 0,5-3 0,-33 6-1,1-2 1,1 0 0,2-1 0,2-1 0,1 1 0,1 1-1,0 0 1,0 2 0,1 1 161,0 2 0,0 1 0,-6-1 0,-1 0 0,36-2 0,-10 2 0,-9 2 0,-6 2 1,-10 4-1056,-9 4 1,-8 4 0,-15 3-1,-4 1 1,-9 4 689,-12 1 0,-14 8 0,-9 6 0</inkml:trace>
  <inkml:trace contextRef="#ctx0" brushRef="#br2">27583 15041 7569,'-8'13'308,"2"10"1,6 22-1,0 11 1,1 14-1,1-30 1,-1 0 0,2 4-1,1-1 1,-1 2-1,0-1 109,0-2 1,0 0 0,2 0 0,0 1 0,1 36 0,-3-39-1,0 0 1,5 39 0,0-1-256,3-4 0,-3-8 0,2-4 0,-1-4 0,1-1 0,-1 0 1,1 0-1254,-3 0 1,6-5-1,-5-1 1091,0-3 0,11 6 0,-3-3 0</inkml:trace>
  <inkml:trace contextRef="#ctx0" brushRef="#br2">28322 16136 7569,'0'-43'593,"5"8"0,8 7 0,13 9 0,11 6 0,9 5 0,3 0-295,4 1 1,-4 3-1,-3 0 1,-5 2 0,-5 4-1,-1 2 1,-3 7-285,-2 7 1,-10 4 0,-4 6 0,-6-1 0,-4-2 0,-4-1 0,-7 1-140,-9 2 0,-7 2 0,-9-2 0,-2-2 0,-1-3 0,0 0 0,0-1 153,0-1 0,0-1 1,6-5-1,3-1 0,5-2 1,5-2 16,4 3 0,4-5 0,8 1 0,4 0 0,8 0 1,10 2-1,7-1-92,7 1 1,5-6 0,3 6 0,3 1 0,0 1-1,1 3 165,1-1 0,-5 6 1,1 4-1,-4 5 1,-5 2-1,-7 2 404,-6-1 1,-10 0 0,-11-1 0,-4 2 0,-6-1 0,-8-2 0,-10-2 41,-7 1 1,-12-2-1,-11-2 1,-6-3 0,-6-1-1,-4-6-573,-1-4 0,-3 0 1,0-6-1,3-2 1,0-1-1,3-2 1,0-2-5877,3-2 5885,2 2 0,-7-11 0,-2 5 0</inkml:trace>
  <inkml:trace contextRef="#ctx0" brushRef="#br2">10436 10037 7569,'0'-10'-8,"0"1"1,0-2-1,2 0 1,1 0-1,3 3 1,2 1 277,3 4 0,3 3 0,5 5 1,7 6-1,4 6 0,3 7 1,-1 3-1,-1 3-131,2 3 1,-4 7-1,-1 10 1,-9 10-1,-8 8 1,-8-28-1,-1 1 1,-1 3-1,-2 2 1,-1 4-1,-2 1-108,-2 2 1,-3 0 0,-2 1 0,-3 1-1,-3 1 1,-1 0 0,1-1 0,-2-1-1,0-2 1,-1-1 0,0-3 0,0-2-250,1-2 0,0-2 1,0-6-1,-1-1 1,-15 23-1,0-7 1,0-6-1,2-5 1,0-5 192,0-8 0,0-1 1,6-5-1,2-1 0,2 1 1,3-5-1,2-4 684,3-2-667,7-7 1,8 2 0,11-10-1,6-4 1,5-6 0,4-2 0,0-4 31,4-1 1,7-1 0,-2-6 0,1 1 0,3-2 0,2-3 88,2-5 0,0-5 1,-1-3-1,0-4 1,-5-2-1,-2-7 1,-2-2-74,1-9 0,-18 33 1,-1 0-1,10-39 1,-13 37-1,-1-1 1,-1 0-1,-2-1 1,0 1-1,-3 0-123,-1-1 1,-2 0 0,0-35 0,-2 5-1,-2 9 1,-4 9 0,-7 7 0,-5 6 7,-5 7 1,4 9-1,-3 5 1,2 5-1,2 3 1,3 3 546,0 2-416,7 1 0,4 5 0,8 2 0,6 2 0,3 4 83,1 0 1,0 7 0,0-3 0,0 7 0,1 3 0,-1 5-41,0 5 1,-1 6 0,-4 11 0,-4 7 0,-5 11 0,-6 9 0,-1-35 0,-1 1-142,-2 3 0,-2-1 0,-1-1 0,-1-1 0,1-2 0,-2-1 1,0 0-1,0-1 0,-1 0 0,-1-1 0,-19 34-73,-1-5 1,-2-7 0,4-11 0,0-2 0,0-5 0,4-1 0,-1-4 89,-1-3 1,3 1 0,-2-4 0,6-5 0,3-3-1,5-5 45,5-1 0,2-5-11,11-6 1,8-11 0,12-15 0,2 1 0,5-4 0,3-1 38,3-5 1,5-2 0,-3 2 0,0-3 0,1-5-1,-1-5 1,1-4 20,1-5 1,-6-4 0,1 0 0,-5-3 0,-5-3 0,-2-4-107,-2-3 1,-4-9 0,-5-1 0,-6 38 0,-1 0 0,-1 0 0,0 0 0,-1-1 0,0 0 0,-2-38-99,-3 1 0,2 11 0,-6 13 0,-2 10 0,-2 11 0,-1 5 408,0 5 1,4 9-225,1 5 0,5 9 1,0 1-1,2 7 0,2 6 1,2 1-13,2 1 0,0 3 0,4 3 0,-1 1 0,0 3 0,-1 2 38,-3 2 0,4 5 1,-3 8-1,-1 6 0,-1 11 1,-2 6-1,0 7-71,0 7 0,-2-37 1,-1 0-1,0 1 0,0-1 1,0 2-1,0-1 0,-1 1 1,0-1-1,1-1 0,-1 0 1,-2 34-257,3-7 1,-3-15 0,1-2 0,0-8 0,-1-6-1,-4-5 130,-2-3 1,-4-6 0,-3-2-1,-3-1 1,-2-4 0,0-1 154,-1-2 1,-2 0 0,-1-1 0,1-2 0,2-3 0,3-2 0,1-3 343,4-1 0,1-2-352,2 0 1,6-2-1,5-1 1,6-3 0,6 0-1,4-2-50,1 0 1,5 0 0,2-3 0,1 0 0,3-4-1,2-3 76,1-5 1,1 0 0,-1-7 0,1-3 0,1-7 0,1-6-1,4-7 4,1-7 0,2-8 0,-17 29 0,-1-1 1,0-3-1,-2 0 0,-1 0 0,-2-1 0,-2 1 1,-2 0-1,-3 1 0,-2 0-98,-2 2 0,-2-1 1,-1 0-1,0 0 1,-3-35-1,-4 4 1,-8 4-1,-10 8-9,-8 6 1,-4 11 0,-5 12 0,1 5 0,6 9 0,4 6-8,7 6 0,6 4 0,4 2 0,4 6 0,7 5 0,9 7 0,9 3-133,4 4 1,5-4 0,8 0 0,5-2 0,2-2 0,-2-1 0,-5 1 130,-3 0 0,-8 1 0,-3-3 0,-5 3 0,-4 6 0,-5 7 143,-4 6 1,-14 9 0,-5 5-1,-8 4 1,-4 2 0,-1 4-99,-3 4 0,-3 2 1,3 0-1,3-3 1,1 0-1,1-1 1,1 3-594,-1-3 0,3 0 609,2-8 0,-9 1 0,3 0 0</inkml:trace>
  <inkml:trace contextRef="#ctx0" brushRef="#br2">11119 10037 7569,'-15'-7'56,"1"0"0,3-1 0,6 3 0,10 5 0,8 5 0,7 4 1,9 5-1,7 4 158,5 1 1,2 11 0,1 0 0,2 6 0,0 8-1,-5 8 1,-6 10 0,-9 9-139,-15-32 0,-3 1 1,0 5-1,-3 2 1,-5 3-1,-2 1 1,0 4-1,-2 2 1,-3 4-1,-3 1 1,-4 3-1,-2 0-75,-4 1 0,-1 0 1,-3 0-1,0-1 0,1-2 1,-1-2-1,-2-2 0,0-1 1,-1-2-1,-2 0 0,1-3 1,0 0-1,-1-2 1,-1-1-1,0-3 0,0 0-28,0 1 0,-2-2 1,0-5-1,0 0 1,0 1-1,1-1 1,-2-1-1,-1-2 0,2-2 1,-1-1-1,2-1 1,-1 0 72,1 0 0,1 0 0,1-3 0,2-1 0,-20 27 1,6-9-1,6-9 0,8-6-175,5-3 0,3-3 0,7-2 0,2-2 1,5-3-1,4-3 129,1-1 0,-5 2 0,0-1 0,2 0 0,2 2 0</inkml:trace>
  <inkml:trace contextRef="#ctx0" brushRef="#br2">7578 11572 6651,'13'-6'-191,"-2"-4"0,-1-4 0,1-5 191,1-4 0,3-4 0,-1-2 0</inkml:trace>
  <inkml:trace contextRef="#ctx0" brushRef="#br2">7678 11359 7569,'-6'-10'0,"-4"3"-105,-2 0 1,-1 1 0,2 1 0,3-4-1,2-4 1,3-3 0,3-1 64,4-2 0,-2-6 0,3 1 0,-4-1 0,-1-1 0,0 4 0,-1 2 0,-4 2 330,-5 3 0,-9 5 0,-4 2 0,-4 2 0,-3 3 0,-3 1 0,-5 2-48,-3 0 1,0-1 0,1-3 0,2-2 0,-1-3 0,-4-7 0,-4-5-157,-5-1 1,-5-5 0,-7 5 0,-5-1-1,-7 0 1,37 13 0,-1 1 0,0 2 0,0 2-18,-39-2 1,34 10 0,0 2 0,0 3 0,1 3 0,-2 4 0,0 2 0,1 2 0,0 1 0,2 1 0,1 1-1,1-1 1,2 1 36,0-1 1,2 0 0,1 1-1,1-1 1,-32 20 0,6-3-1,4-6 1,5-6-46,4-2 0,9 0 0,2 4 0,3 2 0,4 3 1,3 7-88,3 6 1,-4 12 0,-6 15 0,18-33-1,-1 2 1,1 3 0,-1 2 0,0 0-1,1 2 1,-1 3 0,1 0 18,-2 3 1,1 1-1,2 2 1,2 1-1,-2 3 1,1 0-1,3-1 1,2-1-1,1-3 1,1-1-1,2 0 1,1-1-1,2-1 1,1-1 74,1 0 0,3-2 1,3-3-1,4-1 1,2-2-1,3-1 0,1-2 1,2-1-1,2-1 1,1-1-1,3 0 1,1 0 21,1-1 0,2-2 0,3-1 0,1-2 0,2 0 1,0-1-1,3 0 0,2 1 0,2-2 0,2 1 1,1 0-1,2 0-133,0 1 0,1-1 0,2-1 1,0-2-1,2 2 0,1 0 1,-1-2-1,0 0-1,3 1 0,0-3 1,-2-3-1,2-2 1,-1-1-1,1-3 17,-1-1 0,0-2 1,0-1-1,0-3 1,-2-3-1,0-3 1,1 0-1,1-1 1,-2 0-1,0-3 1,0-1-1,-1-1 77,1-4 1,-2 0 0,-3 1 0,0-3 0,-1-4 0,1-3-1,2-1 1,-1 0 0,0-3 0,-1-1 0,1-1 0,-1-2-1,-1-1 1,-1-2 90,-1 0 0,1-2 0,2-3 1,-1-3-1,3-2 0,-1-1 1,2-4-1,0-1 0,1-1 1,0-2-1,-1-2 0,0 0-27,-2 0 0,0-1 0,2 0 0,-1-1 0,-4-1 0,-1-2 0,-3 3 1,-1-1-1,-4 0 0,-2 1 0,-4 2 0,-2-1-104,-2 2 0,-2-2 1,-3-3-1,-2-1 1,-6 0-1,-4 0 0,0-4 1,-3-1-1,-2-4 1,-1 0-1,-4-2 1,-3-1-1,-3-2 0,-4-1-78,-4-2 0,-3-1 1,-3-1-1,-3-1 1,4 20-1,-2 0 1,-1 0-1,-2-1 1,-1 0-1,-1 1 1,-1 0-1,-2 1 1,0-1-1,-3 1 1,0 0-1,-1 0 1,-2 2-1,-1 0 1,-1 1-69,-2-1 1,-1 1 0,-3 3 0,-2 3-1,-2 3 1,-2 3 0,-1 2 0,-2 3-1,-1 3 1,-2 2 0,-3 3 0,0 4-1,-2 3 1,-2 4 0,-1 2 0,-3 4 0,-2 4-1,-1 3-1948,-3 3 1,-1 4-1,0 3 2084,2 3 0,0 2 0,1 5 0,0 7 0,1 5 0,4 3 0</inkml:trace>
  <inkml:trace contextRef="#ctx0" brushRef="#br2">18526 14643 7569,'-9'8'154,"1"-5"1,3-6 0,5-7 0,6-5 0,7-9 0,8-9 0,5-10 0,11-11 0,-14 21 0,1-2 0,5-6 0,2-1 0,3-6 0,0-2 0,3-3 0,0-2 0,2-1 0,1-1-1,3-3 1,1 0 24,2-4 0,0 0 0,-15 19 1,0 1-1,0-2 0,1 0 1,-1-1-1,1 0 0,-2 0 0,0 1 1,0 0-1,0-1 0,0 1 1,0 0-1,0-1 0,0 1 0,0 0 1,1 0-1,-1 1 0,1 0 1,10-18-1,0 3 0,-4 5 0,-2 4-128,-3 7 1,-4 3 0,-6 5 0,-1 2 0,15-15 0,-9 10 0,-8 5 0,-5 9 0,-4 3-429,-5 5 1,-4 1-1,-1 2 1,0-1-1709,0 1 0,0 13 2085,0 5 0,-6 20 0,-2 6 0</inkml:trace>
  <inkml:trace contextRef="#ctx0" brushRef="#br2">20574 11785 7569,'-21'-14'193,"7"0"0,-2 0 0,6 0 0,4-1 0,1 3 0,1 1 0,-1 4 0,2 7 0,1 13 0,2 12 0,0 15 0,0 10 0,0 12 0,0 6 199,0 3 1,-5 0 0,1 0-1,1-1 1,1-4 0,2-6 0,2-5-838,2-3 1,-1-11 0,7 0 0,1-4 0,2-7 0,2-5 444,4-6 0,-3-3 0,5-2 0</inkml:trace>
  <inkml:trace contextRef="#ctx0" brushRef="#br2">20602 11856 7569,'-14'-6'303,"1"3"0,2-5 0,5 3 1,4 7-1,10 7 0,8 9 0,8 7 1,4 5 144,5 3 1,3 11-1,6-2 1,-3-1-1,-1-2 1,1 1 0,3 1-1,-1 0-589,-3-3 0,-4-2 1,-5-4-1,-1 1 1,1-2-1,-3-1-942,-2-1 1,1-7 0,-6-3 0,-1-3 1082,-2-2 0,-9-6 0,0-2 0</inkml:trace>
  <inkml:trace contextRef="#ctx0" brushRef="#br2">20531 12624 7569,'-22'5'475,"4"1"0,9 1-202,9-1 0,8-8 0,12-9 0,7-6 0,8-10 1,4-8-1,7-9-31,3-5 1,3-3-1,4-5 1,-3 0 0,-4 2-1,-4 3-425,-9 4 0,-6 6 0,-6 4 0,-5 5 0,-5 4 1,-5 6-989,-4 4 1,-3 3 1170,-2 2 0,6-1 0,2 1 0</inkml:trace>
  <inkml:trace contextRef="#ctx0" brushRef="#br2">21256 11672 7569,'-13'6'356,"4"3"1,4 6 0,4 5-1,1 9 1,0 7 0,0 5-3,0 2 1,0 1-1,0 3 1,1 5-1,4 2 1,3 0-1,1-4-675,1-1 0,-1-1 1,4-6-1,-2 1 321,-2 0 0,-5-1 0,2 1 0</inkml:trace>
  <inkml:trace contextRef="#ctx0" brushRef="#br2">21924 12738 7569,'-6'-29'194,"-4"3"1,-1 2 0,2 8 0,4 10 0,5 14 0,5 12-1,6 17 1,6 12 0,9 15 0,-11-26 0,3 0 80,3 4 0,0 1 1,1 5-1,1 1 1,3 0-1,1 1 1,2 3-1,-1 0 1,2 2-1,0-1 1,0 1-1,0-1 1,-1 1-1,-1-1-156,-1 0 1,-2 0 0,0-1 0,-1-1-1,-2-2 1,-1-2 0,0 0 0,-1-1-1,-1-2 1,0-1 0,-2-3 0,-1 0-1,14 31 1,-1-7-188,-1-8 1,-6-11-1,-1-2 1,-2-6 0,0-5-1,-2-4-879,-1-4 0</inkml:trace>
  <inkml:trace contextRef="#ctx0" brushRef="#br2">21199 12852 7569,'-1'-13'116,"-3"5"1,-2 10 0,0 10 0,-1 10 0,4 5-1,2 2 1,1-1 0,0 1 0,1-1 0,2 0 1206,2 1-1328,6-1 1,-9 1-1,4-1 1,-1-1-1,0-2 1,-2-3-1,-2 1 1,1-3-573,3 1 0,-4 2 0,4-4 577,-3-1 0,-2-3 0,0 0 0</inkml:trace>
  <inkml:trace contextRef="#ctx0" brushRef="#br2">21171 12937 7569,'0'-22'26,"0"1"0,3 9 0,6 1 0,9 3 243,2 1 0,2 3 1,-4 5-1,1 4 0,-2 4 1,-1 4-1,-2 3-304,0 3 1,-4-3-1,-2 4 1,-2-1-1,-3 0 1,-1-2-1,-4 1-73,-3 1 0,-3-3 0,-6 3 1,-2-4-1,-1 0 0,-2-3 250,2-2 1,1 1 0,2-5-1,0 2-178,-1 3 1,7-3-1,5 0 1,6-2-1,8-1-79,7 1 0,-2-4 0,4 4 0,-1-1 0,2 1 0,1 0 1,1 2-268,0 0 378,-3-5 1,-7 10-1,-2-4 1,-3 4-1,-2 1 134,-3 1 1,-3-1 0,-3 0 0,-3 0 0,-2 0 0,-3 1 0,-2-3 123,-1-2 1,0 1 0,-1-6 0,1-1 0,0 1 0,0 0-272,0-2 0,-1 3 0,1-1 0,0 0 1,0-1-1192,0 1 1208,6 6 0,-5-9 0,5 4 0</inkml:trace>
  <inkml:trace contextRef="#ctx0" brushRef="#br2">21469 13136 7569,'-8'-14'0,"4"0"0,4 6 679,4 3 1,4-1-337,6 1 0,5-5 95,0 6 0,7-1-119,-3 5 1,3 0-1218,-3 0 1,3 0 131,-7 0 766,-1 6 0,3 2 0,1 6 0</inkml:trace>
  <inkml:trace contextRef="#ctx0" brushRef="#br2">21626 13264 9832,'14'0'-80,"0"0"0,2 1 1,1 3-1,2 0 80,-1 0 0,4-3 0,0-1 0</inkml:trace>
  <inkml:trace contextRef="#ctx0" brushRef="#br2">22010 12994 7569,'-21'0'148,"-1"1"1,0 4 0,1 5 0,2 4-1,-1 5 213,-2 4 1,4 4-1,1 3 1,4 2 0,5 1-1,0-1 1,2-2 0,0-2-125,3 1 1,1-6-1,4-1 1,2-1-1,7-4 1,7-1-517,5-2 0,4-1 0,3-2 1,4-3-1,3-2 279,5-3 0,6 5 0,3 0 0</inkml:trace>
  <inkml:trace contextRef="#ctx0" brushRef="#br2">17801 17657 7569,'8'-35'1155,"6"7"-1058,7 12 0,15 9 0,7 11 0,6 4 0,1 7 0,-2 6 0,-4 3 0,-3-1 0,-2-1 0,-2-1 1,-1-5-1,-1-5 0,1-8 0,1-11 0,4-17 0,3-23-29,-21 17 0,1-4 1,4-5-1,-1-2 1,1-6-1,0-2 1,1-3-1,0 0-68,-1 1 0,0 0 0,0-7 0,0-1 0,-2 6 0,-1-1 0</inkml:trace>
  <inkml:trace contextRef="#ctx0" brushRef="#br2">22507 17927 7569,'6'-65'105,"7"7"1,9 17-1,3 17 1,5 14-1,1 10 1,-1 5-1,-4 3 1,0 0-1,-4-3 1,-2-4-1,-2-2 1,-1-6-1,2-7 1,5-10 583,3-7 0,3-7 1,3-8-1,3-1-689,0 1 0,6 2 0,-6 1 0</inkml:trace>
  <inkml:trace contextRef="#ctx0" brushRef="#br2">21284 11501 7569,'-7'0'166,"-5"-1"1,8-4-1,1-5 1,3-2-1,6-4 1,8-3-1,10-6 1,9-9-1,10-7 1,9-8-1,-22 22 1,1-1-1,4-2 1,0-1-1,2-2 1,0 1 18,0-2 1,0 1 0,0 4 0,-1 0 0,-1-1 0,0 2 0,-1 1 0,-1 1 0,0 2 0,-1-1 0,31-19 0,-4 5 0,-7 7-383,-9 7 0,-2 0 0,-8 6 0,0 1 0,0 2 0,0 2 0,-1 0-579,-2 0 0,-6 0 1,-1-1-1,1 1 776,-2 0 0,-1 0 0,-7 0 0</inkml:trace>
  <inkml:trace contextRef="#ctx0" brushRef="#br2">22123 10804 7496,'22'-1'101,"7"-5"1,9-9 0,8-7 0,7-6 0,7-5 0,8-8 0,-31 17 0,0-1 0,3-3 0,1-1 0,1-1 0,1 1 0,1 0-1,1 0 1,0 0 0,0 1 0,0 0 0,0-1 98,1 0 1,0 1-1,-7 3 1,0 0-1,1 1 1,-2 2 0,28-18-1,-7 9 1,-9 6-1,-4 7-524,-3 7 1,-5 0 0,-4 6 0,-2 2 323,-5 2 0,-2 1 0,4 0 0</inkml:trace>
  <inkml:trace contextRef="#ctx0" brushRef="#br2">24000 9596 7569,'-14'-22'89,"4"1"1,2 7 0,4 5 0,4 7-1,4 15 1,3 9 0,-1 11 0,-3 7 0,-1 10-1,-2 7 1,-2 5-49,-3-2 1,2-2 0,-5-1 0,2-2 0,3-4 0,1-7 0,2-8-724,0-6 0,5 2 1,1-10 681,2 0 0,8 5 0,6-5 0</inkml:trace>
  <inkml:trace contextRef="#ctx0" brushRef="#br2">23972 9681 7569,'0'-14'-77,"0"0"1,0 0 0,0 0 0,0-1 0,0 1 1487,0 0-1197,0 6 0,6 3 0,3 10 0,6 4 285,4 10-92,3 4-258,0 11 0,5 4 9,-4 10 0,-1-3 25,2 8 1,-6-1-65,0 4 0,1-5-48,-4-4 1,7-4-188,-8-5 0,3-3-75,-2-7 1,-1-1-224,0-3 1,0-4-258,0-6 0,1 1 290,-1-1 0,0-5-284,0 1 0,1-7-1,-1 2 666,0-4 0,-6-1 0,-2 0 0</inkml:trace>
  <inkml:trace contextRef="#ctx0" brushRef="#br2">23886 10293 7569,'-4'-15'0,"-1"0"67,2-4 0,4 3 1,9-5-1,9 1 1,7-5 226,8-7 0,7-3 0,6-6 0,1 0 1,0-3-1,3 1 0,0 2-263,-4 3 0,-3 7 0,-3-3 1,-3 6-1,-5 4 0,-4 5 0,-5 4-921,-6 0 1,-3 1 0,-4 0 889,-2 0 0,-6 0 0,4-1 0</inkml:trace>
  <inkml:trace contextRef="#ctx0" brushRef="#br2">24526 9511 7569,'5'-14'-295,"1"-1"134,2 1 0,-3 1 815,4 4-383,-6-4 0,8 13 85,-6 0 0,5 7-1,-6 7 1,3 8 23,-3 6 0,-2 4-95,3 11 0,-4-9 15,-1 9 0,0-3-204,0 2 0,0-4 82,0 0 0,0-6-228,0 1 0,0-3 93,0-2 1,5-4-549,0 0 1,4-7-26,-4 2 1,5 2 18,-6-3 1,6 3 0,-4-4 0,0 2-389,1-1 1,-3 2 899,-4-1 0,7 6 0,1-2 0</inkml:trace>
  <inkml:trace contextRef="#ctx0" brushRef="#br2">25066 10350 7569,'0'-35'209,"0"6"0,0 9 0,-1 6 0,-2 7 0,-1 10 0,4 12 1,5 5 33,3 5 0,-3 9 0,4 4 0,2 1 0,0 1 0,0-3 0,-1 1 0,1 0-696,2 0 1,-4-1-1,1 2 1,-1-3 452,-1-1 0,5 5 0,-6-4 0</inkml:trace>
  <inkml:trace contextRef="#ctx0" brushRef="#br2">25152 10392 7569,'1'-17'17,"6"1"1,7 5-1,8 3 1,5 5 0,1 1-1,2 2 1,3 3 194,5 7 0,8-1 1,1 12-1,-2 0 1,-6 1-1,-6 1 1,-3 1-193,-1 1 1,-9 2 0,-5 2-1,-9-1 1,-5 0 0,-4 1 0,-6-1-24,-10 1 0,-6-2 0,-5-2 1,-2-3-1,-3-1 0,0-3-101,1 3 1,1-5-1,4 4 1,1-1-1,2 0 1,6-1-1,7-1-1007,5 2 1111,4-3 0,4 4 0,0-5 0</inkml:trace>
  <inkml:trace contextRef="#ctx0" brushRef="#br2">25806 10691 7569,'0'-22'288,"6"3"1,3 9 0,4 5 0,1 4-1,2 1 1,1 0-78,2 0 0,7 0 0,-3 0 1,6 0-1,1 0 0,1 0 1,-2 1-970,-2 4 1,1-2 0,-9 7 757,-1 1 0,-3 2 0,0 1 0</inkml:trace>
  <inkml:trace contextRef="#ctx0" brushRef="#br2">25919 10975 7569,'-11'0'339,"7"0"1,10 0 122,10 0 1,1-5-1,7 1 1,1-1-1,2 0 1,1 0-1207,1 2 446,-1-5 1,1 7 0,-1-4 297,1 3 0,-1-4 0,0-2 0</inkml:trace>
  <inkml:trace contextRef="#ctx0" brushRef="#br2">26460 10620 7569,'-7'-30'248,"6"3"0,-2 14 0,6 4 0,6 6 89,4 6 0,1 6 0,0 10 0,1 6 1,-3 7-1,-1 6 0,-3 3-256,-2 2 1,-1-4 0,-5 2 0,0 3 0,0 1 0,0-3 0,0-2-423,0-2 0,-5-2 1,1 0-1,1-6 0,1-6-73,2-3 1,2-4 0,1-9 0,1-8 0,1-10 0,0-7 190,0-7 0,-1-3 1,-4-1-1,0-2 0,0-3 1,-1-5 305,-4-3 0,4-7 1,-4-2-1,3-4 1,1-4-1,-3 1 1,0 2 323,1 2 0,1 14 0,2 1 1,0 8-1,0 6 0,2 5 53,2 4 1,6 7-1,7 3 1,4 3 0,-1 2-1,2 0-453,0 0 1,2 0-1,5 2 1,-3 3-1,0 3 1,-4 1 0,-2 1-560,-2 1 0,1 3 0,-4 3 552,-2 2 0,-8 6 0,1-2 0</inkml:trace>
  <inkml:trace contextRef="#ctx0" brushRef="#br2">26602 10847 8054,'14'0'183,"0"0"0,2 2 0,3 1 0,5 2 403,3-2-810,1-2 0,-1 1 224,-3 3 0,2 3 0,-3 6 0</inkml:trace>
  <inkml:trace contextRef="#ctx0" brushRef="#br2">26588 11245 7569,'-7'5'409,"7"0"1,10-2 0,7-2 0,7-1 0,3 0-140,1 0 1,1 0 0,1 0-1,3 0 1,5 0 0,1 0-271,-1 0 0,-3 0 0,-7 0 0</inkml:trace>
  <inkml:trace contextRef="#ctx0" brushRef="#br2">26644 12084 7569,'-6'-36'224,"3"-4"0,-5 7 0,2 1 1,3 4-1,1 4 0,5 7 0,7 11 1,9 15-1,8 19 0,6 17 1,6 13-1,-16-23 0,2 1 0,2 5 1,2 2 121,4 3 1,-1 1-1,3 7 1,0 1-1,0 2 1,1 0-1,0 2 1,0 0-1,1 3 1,-1 1-1,0 2 1,-1 1-1,-2 1 1,-3 0-273,-1 0 1,-2-1-1,-2-4 1,-1-1 0,-3-2-1,0-1 1,0-1 0,-1-2-1,0-1 1,-2-2-1,-1-2 1,-2 0 0,-1-5-1,-1 0-6,-1-3 1,-1 0 0,7 24-1,1-3 1,-3-9 0,-2-7 0,0-6-1,0-6-33,0-5 1,-1-3-1,-2-2 1,-3-3 0,-2-1-689,-2-4 0,-3-6-987,-1-1 0,2-7 1640,2 2 0,-2-4 0,4-1 0</inkml:trace>
  <inkml:trace contextRef="#ctx0" brushRef="#br2">5659 10634 7569,'-6'-14'109,"-4"-1"1,-1 1 0,0 0 0,3 0-1,0 1 1,2 2 0,1 3 0,5 3-1,7 7 1,5 6 0,9 5 0,6 1 73,6 0 1,6 0 0,12 0 0,9 1-1,8-1 1,9-1 0,-35-8 0,2 1 0,2-2-1,2-1-143,4 1 1,1-1-1,4 0 1,3 0-1,1-1 1,1-1 0,1 2-1,2-1 1,1 0-1,0-1 1,4 0 0,-1 0-1,4-2 1,0 0-1,4-1 1,2-1-43,-23 1 0,1-1 0,-1-1 0,-1-1 0,0-1 1,1 0-1,4-1 0,0 0 0,0 0 0,-1 0 1,0-1-1,0 1 0,1-1 0,1 0 0,0 0 0,1 0 1,0 0-1,0 1 0,1-1 0,0 1 0,1-1-20,-1 1 0,0 1 1,0-1-1,-1 0 1,-1 1-1,0 0 0,-3 1 1,0 1-1,-1 0 1,0 0-1,-2 1 0,1-1 1,24 0-1,-1 0 1,-2 1-1,0 0 0,-4 2 1,-1 0 85,-2 2 1,-1 2 0,-4 0 0,-2 2 0,-3 1 0,-2 2 0,-1-1-1,-1 0 1,-4 0 0,0 0 0,-5 0 0,-1 0 0,-4 0 0,0 1-68,34 6 1,-7 0 0,-7-1 0,-10-2 0,-8-3 0,-8 0 64,-7-1 0,-7-3-114,-8 0 0,-8-2 0,-4-4 0,-7-1 0,-3-3-1044,-3-2 1,5 6 1095,-5 7 0,6 5 0,2-3 0,1 5 0,2 3 0</inkml:trace>
  <inkml:trace contextRef="#ctx0" brushRef="#br2">31578 9198 7569,'-14'0'0,"-7"6"24,-2 4 0,-6 17 0,-4 11 0,-5 12 0,-6 12 0,18-27 0,0 1 0,-4 3 0,-2 1 0,-3 2 1,-1 0-1,-3 1 0,-1 0 0,-2 1 0,0-1 0,0 2 0,-1-1 0,0-1 0,1 1 0,-2 0 1,1 0-1,0-1 0,0-1-76,2 0 0,0-1 0,1-1 0,0 0 0,3-3 1,1 0-1,2 0 0,0-1 0,2 0 0,1 1 0,2-3 1,1 1 51,1-1 0,0 0 0,-18 26 0,-4 3 0</inkml:trace>
  <inkml:trace contextRef="#ctx0" brushRef="#br2">30526 9980 7569,'4'-43'324,"0"1"1,1-31 0,-4 19 0,-1 24-307,0 22 1,-6 24 0,-5 30 0,-7 14 0,6-22-1,-1 1 1,-2 6 0,-1 0 0,-3 5 0,0 0-1,-2 1 1,1 1 23,-2 1 1,1-1 0,0-3 0,-1-1 0,1 1 0,0 0 0,-1-3 0,1-1 0,0-2-1,1-2 1,1-3 0,0-2 0,-13 27-18,7-10 0,5-14 1,7-7-1,5-9 1,10-8-1,13-12-57,17-11 0,26-16 0,-15 3 0,3-2 0,9-5 0,4-1 0,9-5 0,3-3 0,-20 10 0,2-1 0,1-1-105,1-1 1,1-1 0,0-1 0,3 0 0,1-1 0,0 0 0,1 0 0,0-1 0,1 0-251,2-1 1,0 0-1,1 1 1,6-2-1,2 0 1,0 0 0,-18 8-1,1 0 1,0-1-1,-1 1 1</inkml:trace>
  <inkml:trace contextRef="#ctx0" brushRef="#br2">30810 11487 7569,'-16'-30'0,"5"3"256,16 13 0,17-5 0,15 0 0,10 1 1,7 3-1,4-1 0,2 0 0,5 0 0,6 4 1,8-1-1,-37 7 0,0 1 0,0 0 0,1 1 1,-1 1-1,0 1 0,-1 1 0,0 0-293,40 1 1,-14 0 0,-2 2-1,-9 1 1,-11 3 0,-5 2 36,-7 3 0,-9 8 0,-4 3 0</inkml:trace>
  <inkml:trace contextRef="#ctx0" brushRef="#br2">31507 11302 7569,'-8'2'38,"5"2"0,6 7 0,7 8 0,2 8 0,2 6 488,1 4 0,-1-3 1,0 9-1,-1 6 0,-4 5 1,-3 4-1,-1 2-648,0 2 1,0 4 0,-5-4 0,1-2 0,2-2 0,2-1 121,-2 0 0,-1 0 0,-2 0 0</inkml:trace>
  <inkml:trace contextRef="#ctx0" brushRef="#br2">31763 12084 7569,'9'-13'211,"1"4"1,1 4 0,2 5 0,1 6 93,0 9 1,5 0 0,0 9 0,0 1-1,0 4 1,0 2 0,-2 3-323,-1-3 1,-2-1-1,0-3 1,1-3-1,-3-5 1,-1-3-171,-1-2 1,-6-2 0,4-4-1,-1-8 1,-4-9 0,-2-9 242,-1-5 1,0 1 0,0-4 0,-1-2 0,-2-5 0,-2-4 75,2-2 0,1 4 1,2 0-1,2 2 0,1 2 1,5 4-1,3 6-44,5 5 0,1 4 0,-3 2 0,2 6 0,1 2 0,2 2-141,-1 0 1,-2 6-1,-1 4 1,3 2-1,1 4 1,-3 2 0,-2 1-106,0-2 0,-3-1 1,8-2-1,-2 0 0,2-1 1,5-4 94,3-4 1,1-3 0,1-4 0,-1-3-1,1-4 1,-1-4 0,1-1 74,-1 0 1,-6 0-1,-3-2 1,-3-2-1,-4-1 1,-2 0 4,-5-1 1,-4 4 0,-1-3 0,-1 3 0,-4 2 0,-5 2 0,-4 2 79,-5 5 0,-3-1 1,-6 1-1,-1 4 1,-1 5-1,-1 9 10,-2 4 0,1 9 0,7-3 0,3 6 0,3 2 0,6 3 0,7-1-58,4 1 0,4-3 1,4 2-1,8-3 0,8-2 1,5-1-247,2-3 0,-1 1 0,0-8 1,1-2-1,1-4 0,1 0 197,3 1 0,-1 3 0,-5-1 0</inkml:trace>
  <inkml:trace contextRef="#ctx0" brushRef="#br2">32843 12283 7569,'21'-22'169,"1"3"0,3 3 0,1 2 0,0 0 1,0 1 201,1 4 0,-2-4 0,0 3 0,-3-2 0,-1-2 1,-4-1-1,-1 1-243,-2 0 1,0 0 0,-1 0 0,-3-2 0,-4-2 0,-1-1 0,-1 0-92,0-1 0,-4 4 0,-5-3 0,-6 3 0,-7 4 0,-7 2 0,-5 6-17,-3 2 0,-10 4 0,2 2 0,0 7 0,0 5 0,6 5 150,4 1 0,10 1 0,7 6 1,8-2-1,7-2 0,7-1 1,9 1 103,9 2 0,5-3 1,12-2-1,1 0 1,2-2-1,3 1-477,2-4 0,1 1 0,3-1 0,-1 2 1,-5-2-1,-5-1 0,-9-2 203,-9 0 0,-5 7 0,-7 1 0</inkml:trace>
  <inkml:trace contextRef="#ctx0" brushRef="#br2">30938 13079 7569,'-4'-27'304,"13"4"1,26 2 0,30 2 0,-21 9-1,3 0 1,8-1 0,2-1 68,5 0 0,3-1 0,10-2 1,4-1-1,-21 4 0,0 1 0,2 0 1,2 1-1,2-1 0,-1 1 1,3-1-1,1 1 0,-1 1 0,1-1 1,-1 2-1,1-1 0,-2 1 1,1 0-1,0 0-260,-1 2 0,0-1 0,-2 1 1,-7 1-1,0 0 0,-1-1 1,0 2-1,0-1 0,-1 0 1,22-2-1,-3 0 0,-6 0 1,-3 0-1,-5 0 0,-3 1 1,-3 1-1,-1-1-330,-2 1 0,-1 1 0,-7 0 0,-2 0 1,33-6-1,-15 4 0,-16 0 0</inkml:trace>
  <inkml:trace contextRef="#ctx0" brushRef="#br2">33866 12582 12065,'-13'0'-576,"-31"0"576,-20 0 0,-13 0 0,27 0 0,1 0 0</inkml:trace>
  <inkml:trace contextRef="#ctx0" brushRef="#br2">29829 14216 7569,'0'-7'-325,"-6"0"0,-2 7 0</inkml:trace>
  <inkml:trace contextRef="#ctx0" brushRef="#br2">29716 14174 7569,'0'-10'-150,"0"1"1,0-2 0,0-2 0,0-1-1,0 0 1,0-1 0,0 1 0,0 0 92,0 0 1,0 8 0,-2 7 56,-3 12 0,-9 7 0,-8 9 0</inkml:trace>
  <inkml:trace contextRef="#ctx0" brushRef="#br2">1181 9724 7569,'-56'-16'204,"7"-3"0,11-3 0,13-2 1,9 1-1,8-1 0,8 2 1,10 3-1,7 3 0,7 2 50,3 0 1,12 4 0,5 1 0,7-1 0,7 2 0,7 4 0,8 2 0,6 4-251,-37 0 0,1 0 1,0 2-1,0 0 0,-1 3 1,1 1-1,3-2 0,1 0 1,3 0-1,1-1 0,4 0 1,1-2-41,2 1 0,1-2 0,0 1 0,0-2 0,5-3 1,0-1-1,4-2 0,0-1 0,3-2 0,2-2 1,3-1-1,1-1 0,2-1 0,0-1 17,-26 4 0,1 1 0,0-1 0,5 1 0,1-1 0,0 1 0,-1 0 0,1 0 0,1 0 0,0 1 0,1 0 0,-1 1 0,2 0 0,-1 0 0,0 2 0,0-1 0,-1 2 0,1-1 93,-1 2 1,1 0 0,0 0 0,2 0 0,1 1 0,0 1 0,0 0 0,0 2 0,1 0-1,-1 0 1,0 1 0,1 0 0,-1 1 0,0 1 0,1 0 0,-2 1 0,0 0 0,0 1-1,1 0 1,0 1 0,0 0-58,1 0 1,1 1-1,0-1 1,-2 1-1,0 0 1,1 0-1,4 1 1,0 0-1,0 0 1,-1-1 0,-1 0-1,1 0 1,-1-2-1,0 1 1,1-1-1,0-1 1,0 0-1,0-1 0,1-1 0,0 0 1,0 0-1,0 0 0,1 0 1,0-1-1,-1-1 0,1 0 1,-1 0-1,0 1 0,0 0 1,-1-1-1,-1 0 0,-1 0 1,0 0-1,-1 0 0,0-1 1,0 1-1,-2-1 0,-1 1 1,1-1-17,-2 2 0,0 0 1,0-1-1,-3 0 1,0-1-1,-2 1 1,23 2-1,-2 0 1,-3 0-1,-1 0 1,-5 1-1,-2 0 0,-3 1 1,-2 0-2,-2-1 0,-1 1 1,-6 0-1,-1 0 1,-3 1-1,-3 0 0,-5 0 1,-1 1-1,29 6 1,-9 2-1,-6 1 217,-7 0 1,-9-3 0,-6-2 0,-5-2 0,-5 2 0,-1 0-17,-4-1 0,-8-2 0,-2-5 213,-1 2 0,-4-2 1,1-8-388,-6-5 1,-1-2-1,-5-1 1,-1 2-187,3 2 0,-4 4 0,4-3 0,1 0 0,-2 2 56,0-1 0,3-2 0,-3 3 0,1-1-492,-1 1 0,8 1 0,4 5-2618,14 0 3213,13 0 0,18-6 0,10-2 0</inkml:trace>
  <inkml:trace contextRef="#ctx0" brushRef="#br2">5830 11942 7569,'-22'-57'87,"3"2"1,9 4 0,5 8-1,5 10 1,4 8 0,2 8 0,2 4-1,3 5 1,1 2 0,4 3-1,5 1 1,7 2 0,10 2 0,10 2 104,8 6 1,17-2 0,-28-4 0,2 0 0,6-1 0,3 0 0,6-2 0,2 0 0,8-2 0,1-2 0,-20 0-1,1 0 1,1-2 0,3 0 0,2-1 0,0 0-160,3-1 0,0-1 0,1-1 0,-1-1 1,0 0-1,0-1 0,3-1 0,1 1 0,-1-1 1,-2 0-1,0 1 0,-1-1 0,-1 0 1,-1 0-1,0 0 0,-2 0 0,-1 1 0,0-1 1,-3 0-1,0 1 0,-1-1-28,25-4 0,-3 1 0,-7 0 1,-2 0-1,-6 1 0,-2 1 1,-4 1-1,-3 0 0,-4 2 1,-2 1-1,-5 1 0,-2 0 1,28-4-429,-14 2 0,-15 4 0,-9 6 423,-9 0 0,-17 13 0,-4 2 0</inkml:trace>
  <inkml:trace contextRef="#ctx0" brushRef="#br2">5574 13719 7569,'-65'8'156,"10"-2"1,17-6-1,20 0 1,26 0-1,26 0 1,21-3-1,-16-2 1,2-1-1,10-5 1,3-2-1,10-3 1,3-3-1,7-1 1,3-1-1,-21 7 1,1 0 0,1 0-1,2 0 1,1 0-1,0 1 62,2 0 0,0 0 0,0 1 1,0-1-1,0 0 0,1 1 1,0 1-1,1 1 0,-1 1 0,-2 0 1,-1 0-1,0 0 0,-1 0 1,0 1-1,-1 0 0,-3 0 0,-1 1 1,0 0-1,22-3 0,-1 1-53,-6 0 1,-3 2 0,-4 2 0,-2 0-1,-8 1 1,0-1 0,-3-1 0,-1 1-1,-4-1 1,-1 1 0,33-6 0,-11 3-84,-9 1 1,-8 3 0,-11 4 0,-6 0 0,-7 0-1,-6 1-2017,-3 4 0,-10 3 1935,-6 6 0,-19 0 0,-11 1 0</inkml:trace>
  <inkml:trace contextRef="#ctx0" brushRef="#br2">11858 9454 7569,'-9'0'324,"-1"0"-31,7-6 1,-8 2-1,6-5 1,2-2-1,1-2 1,4-1-1,1 0 1,2 0-1,-2-1 1,-1 0-1,-2-4 93,0-5 1,1-3 0,2-1 0,2-1 0,-2 2 0,0 2 0,1 3 0,0 1-26,-1 4 1,-1 1 0,-2 2-380,0 0 1,0 8-1,0 6 1,0 9-122,0 8 1,0 1 0,0 5 0,2 4 0,1 3 0,3 4 0,0-1-87,1 1 0,2-2 0,-4 4 0,-2-1 0,0-2 0,0 0 0,2 1-92,-2-3 1,-3-1 0,-4-1 0,-6-1 0,-3 1 0,-1-3 186,0-2 0,-2-3 0,0-7 0,-1 0 0,3 0 0,0 0 0,3-1 100,-2-3 0,0 1 0,-1-7 0,0 1 0,0 0 279,-1 0 1,6-1-171,-1-4 0,9 0 1,1 0-1,9 0 0,9 0 1,5 0-162,4 0 0,8 0 0,3 0 1,5 0-1,2-1 0,3-2 0,-4-2-351,-4 2 0,-6-4 0,-7 3 1,-3 0 432,-5 3 0,-3 1 0,-2 0 0</inkml:trace>
  <inkml:trace contextRef="#ctx0" brushRef="#br2">12057 9027 7569,'-39'-42'139,"-4"1"0,0 3 0,2 6 0,3 5 0,0 7 1,0 4 212,1 8 0,-1 5 0,-5 5 1,2 4-1,1 8 0,3 11 1,-3 12-1,-1 12-201,-2 9 0,22-24 0,0 2 0,0 2 0,1 3 0,0 0 0,2 1 0,1 4 0,2 1 0,2 3 0,1 0-149,1 2 1,3 0 0,2 2 0,2 0 0,2-3 0,3 0 0,1-1 0,4-2 0,3 0 0,4-3 0,2-3 0,5-3 0,2-3 0,3-2-85,29 22 0,6-11 0,4-14 0,9-7 0,3-8 0,3-7 0,-2-2 172,1-4 0,-2-13 0,-5-6 0,0-6 1,-2-8-1,-2-8 97,-6-7 0,-4-11 1,-30 25-1,-2-2 1,-1-1-1,-2 0 1,-1-3-1,-2-1 1,-3 0-1,-1-1 0,-2-2 1,-2-2-41,-3 0 0,-2-2 0,-1-4 1,-2 0-1,-3-4 0,-2 0 1,0 0-1,-2 0 0,-2 1 1,-4 0-1,-3 2 0,-4 2-352,-4 1 0,-4 2 0,-2 5 0,-4 3 0,-6 3 0,-3 5 0,-2 5 0,-2 5 0,-2 6 0,-3 4 205,-2 2 0,0 6 0,-2 8 0,2 5 0,-2 5 0,1 6 0,4 7 0,1 6 0,3 7 0</inkml:trace>
  <inkml:trace contextRef="#ctx0" brushRef="#br2">11815 12269 7569,'-26'-16'119,"2"-1"1,5-4-1,3 1 1,2-3-1,1 1 1,2-3-1,3-2 1,2-1-1,4-1 1,6-1-1,7-1 1,6-2-1,10 1 1,8 0 53,7-1 1,10 8 0,2-2 0,3 5-1,1 6 1,-5 5 0,-6 6 0,-8 4-228,-2 1 0,-10 12 0,-10 11 0,-8 10 0,-12 11 0,-13 3 0,-12 5 51,-7 4 0,-9-3 0,-6 9 1,-3-4-1,3-2 0,2-4 1,6-5 199,2-2 0,9-4 0,-1-2 1,7-4-1,7-4 0,7-5-103,7-4 1,4-3 0,6-7 0,8-1-1,10-3 1,7-1 0,7-4-212,3-2 1,8-7 0,4-3 0,0-4-1,1 0 1,-3 2 0,-2 3-499,-4 2 0,-7 0 1,-5 3-1,-4-2 615,-5 2 0,-4 7 0,-6 4 0</inkml:trace>
  <inkml:trace contextRef="#ctx0" brushRef="#br2">12512 11643 7569,'-14'-38'-21,"-2"2"1,-5 1-1,-7 4 1,-8 1-1,-9 3 1,-7 3-1,-9 5 1,-9 5-1,-6 4 1,-3 6-1,39 3 1,-2 2 215,-1 0 0,1 2 0,-35 7 0,35-2 1,0 3-1,2 1 0,1 1 0,1 3 0,2 1 1,-1 4-1,3 3 0,0 2 0,1 3-72,1 2 0,3 3 1,2 3-1,3 1 1,2 2-1,1 1 1,4 1-1,1 1 1,3 2-1,2 0 1,3 2-1,2 1 0,3 1 1,3 0-1,3 0 1,4 0-136,3-1 1,3-1 0,5 0 0,4-1-1,4-2 1,3-1 0,2 0 0,1-2 0,4-3-1,1-2 1,2-3 0,1-1-97,3-2 1,1-2 0,1-3 0,1-1 0,4-2 0,0-1 0,0-4 0,-1-1 0,1-3 0,0-1 0,-2-2 0,0-3 0,-2 0 0,0-3 56,-3-1 1,-1-1 0,34 0 0,-2-4 0,-6-4 0,-6-10 0,-5-9 0,-5-10 269,-5-6 1,-2-6 0,-4-13-1,-3-4 1,-5-2 0,-6-7-198,-17 34 0,-1-1 0,0 0 0,-1 0 1,-5-2-1,-3 0 0,0-1 0,-2-1 1,-1 1-1,-3-1 0,-2 1 0,-1 0 0,-3 0 1,-2 2-1024,-1 0 0,-1 1 696,-21-31 1,-5 14-1,-1 8 1</inkml:trace>
  <inkml:trace contextRef="#ctx0" brushRef="#br2">12157 11515 7569,'0'-28'211,"-2"1"1,-1 3-1,-2 9 1,2 10 0,1 14-1,2 15 1,0 12-1,0 13 1,0 11 0,2 13 30,0-32 1,1 2 0,-2-1-1,-1 1 1,2 3 0,-1 1-1,-1 0 1,-1 1 0,-2 2-1,0-1 1,-1 1 0,0 0-1,-1-2 1,0-1-94,1-4 1,0-1 0,-4 34-1,5-10 1,-2-1 0,2-7 0,2-2-1,1-6-562,0-2 1,1-10-1,2-5 1,4-5 0,1-4-1,3-5-2704,1-3 3117,3-9 0,-1 0 0,0-7 0</inkml:trace>
  <inkml:trace contextRef="#ctx0" brushRef="#br2">11986 11700 7569,'-16'-8'67,"-1"7"1,-2 9-1,0 12 1,-2 10-1,-4 8 107,-7 3 0,1 2 0,-5-1 0,1 3 0,3 0 1,2 1-1,3-3-74,4-4 1,2-7-1,7 0 1,1-7 0,4-6-1,4-3-97,3-2 1,6-6 0,4-7 0,7-9 0,7-11 0,8-9-7,7-10 0,4-1 0,3-14 0,3-2 0,-21 25 0,1-1 0,0-3 0,1 0 0,0-1 0,-1 0 56,0 2 1,-2 1 0,16-21 0,-12 8 0,-9 11-1,-7 12 85,-8 9 0,-15 21 1,-20 17-1,-12 15 0,-14 12 1,25-23-1,-1 2 1,0 1-1,-1 2-24,2 1 1,1 0 0,1-1 0,1-1 0,1 0 0,2-1 0,-19 27 0,9-6 0,11-8 0,8-9-28,7-6 0,2-8 0,11-5 0,5-5 0,10-11-68,6-9 1,5-4-1,4-15 1,3-5-1,5-3 1,0-4-1,-1-2-1,-3-2 1,3-6-1,-4-3 1,-1-2 0,-5 5-1,-5 10 55,-7 9 1,-11 14 0,-10 8 0,-11 18 0,-9 15-20,-5 11 0,-7 10 1,-4 3-1,-3 2 1,0 1-1,1 0 1,5 0-105,5 2 1,0-5 0,13-2-1,4-4 1,7-5 0,6-5-1,5-5-30,4-4 1,5-4-1,5-7 1,5-3-1,1-6 1,1-2 0,-3-2 1,-1 0 0,4 0 0,-3 0 0,1 0 0,0-2 0,-2-1-72,-2-2 0,1-6 1,-4 2-1,2-4 147,-1-1 1,-9 8-1,-4 6 1,-5 9-1,-6 10 1,-7 8 67,-4 5 0,-7 2 0,5-2 0,3 1 0,4-3 1,4-3-1,1-5-139,4-1 1,2-7-1,2-6 1,4-2-1,4-4 1,2-7 130,-1-9 1,3-2 0,-4-8 0,2 0 0,-1 1 0,-6-1 135,-2-1 0,-2 3 0,0 0 0,-2 3 0,-2 4 0,-8 6 0,-5 3-19,-7 2 1,-2 9-1,-3 5 1,2 4 0,2 5-1,3 6 1,3 7-175,6 6 0,5-4 0,8 1 0</inkml:trace>
  <inkml:trace contextRef="#ctx0" brushRef="#br2">24554 8260 7569,'-14'-22'203,"6"1"0,5 10 0,5 9 0,4 17 0,0 18 0,1 14 0,-4 10 0,-2 5 0,-1 4 0,0 5 0,0 0 450,0-3 0,0-6 1,0-9-1,0-2 1,2-2-654,3-3 0,-4-2 0,6-1 0</inkml:trace>
  <inkml:trace contextRef="#ctx0" brushRef="#br2">23630 7307 7569,'-33'-35'169,"0"9"0,3 10 0,3 10 0,3 6 0,-2 6 0,-4 8 0,-5 10 0,0 7 0,2 7 0,4 5 0,7 3 0,7 1 0,7 0 0,6 1 133,7-1 0,4-1 0,10-10 1,6-7-1,7-9 0,4-4 0,2-3 1,-1-4-409,-3-4 0,6-5 0,-4-5 0,1-4 1,-4-5-1,-5-5 0,-4-7-80,-5-5 1,-3-1 0,-4-6-1,-2-1 1,-6-2 0,-5-2 0,-7 2 114,-6 3 0,-11-1 0,-2 5 1,-5 3-1,-1 2 0,0 4 485,0 1 0,1 12 0,7-2 1,3 3-1,3 1-26,6 1 1,8 4-1,16-3 1,13 2 0,12 2-1,10 3-491,6 1 0,8 0 0,5 0 0,3 0 0,3 0 103,-3 0 0,9 6 0,-4 2 0</inkml:trace>
  <inkml:trace contextRef="#ctx0" brushRef="#br2">24057 8103 7471,'0'-14'241,"0"-2"0,0-1 0,1-4 0,3-2 0,2-6 0,2-4 0,3-2 0,2-3 1,1-1-1,0-5 0,0-2 0,-1-1 0,-2-2 0,-3 1 0,-2 4 692,-3 8 0,0 6 1,1 6-1,0 10-887,-1 12 0,-1 12 0,-2 20 0,0 4 1,2 7-1,2 5 0,7 0-333,7-2 0,-1-3 0,5-3 1,0-5-1,-1-3 0,-1-3-952,-2-3 745,-2-3 0,3-6 1,-2 3-1,-3 1 1,-4-2-1094,-4-1 1587,-1-2 0,-5 0 0,0 0 0</inkml:trace>
  <inkml:trace contextRef="#ctx0" brushRef="#br2">24128 7791 7569,'-21'-21'493,"12"10"1,1-3 0,11 3 0,10 1 0,6 2-376,3 2 1,2-3-1,6 4 1,3 2 0,3 1-1,4 2 1,-1 0-363,1 0 244,4 0 0,-14 6 0,5 2 0</inkml:trace>
  <inkml:trace contextRef="#ctx0" brushRef="#br2">24554 7762 7569,'-12'-1'301,"4"-3"1,8 0 0,9-1 0,9 0-134,5 0 1,0-1-1,0 3 1,3-2-1,0 2 1,4 2 0,0 1-1678,-1 0 1509,3 6 0,-17-5 0,6 6 0</inkml:trace>
  <inkml:trace contextRef="#ctx0" brushRef="#br2">24668 7904 7569,'-11'0'479,"8"0"1,11 0-1,9 0-691,5 0 1,2 0-1,5 0 1,-1 0 0,0 0 211,1 0 0,-1-6 0,1-2 0</inkml:trace>
  <inkml:trace contextRef="#ctx0" brushRef="#br2">25322 7620 7569,'-41'0'346,"3"2"1,5 2 0,3 7 0,2 5 0,-1 5 179,1 1 1,1 2-1,3 4 1,7 0 0,6 1-1,6-2 1,5-2-444,5-1 0,4-2 0,10 1 0,6-4 0,7-3 0,6-3 0,3-2-1018,2-2 1,-1-5 0,-1 0 0,-1-2 934,-2-2 0,-7-6 0,4-2 0</inkml:trace>
  <inkml:trace contextRef="#ctx0" brushRef="#br2">25507 7791 7569,'-14'6'432,"6"-3"1,3 7 0,5 1-1,3 1 1,4 2 0,-1 2-315,0 3 0,1-3 1,-4 5-1,3-1 1,0 2-1,1 2 1,-2-2-1,-1-1-118,1-4 0,6-1 0,-3-2 0</inkml:trace>
  <inkml:trace contextRef="#ctx0" brushRef="#br2">25649 7506 7569,'-22'-14'20,"6"1"-786,10 4 766,14 3 0,8 12 0,4 2 0</inkml:trace>
  <inkml:trace contextRef="#ctx0" brushRef="#br2">25863 7350 7569,'0'-10'263,"0"1"1,1 7 307,4 2 1,-2 13-325,6 11 0,-5 4 0,0 5 0,-2 7 0,-2 6 0,0 6 1,0 3-1,0 2 1248,0 0-1505,0-7-223,0-1 0,5-8-242,-1-3 1,1 2-14,-5-7 0,0-5 1,0-4 487,0 1 0,6 2 0,2 2 0</inkml:trace>
  <inkml:trace contextRef="#ctx0" brushRef="#br2">25692 7947 7569,'-6'-14'81,"6"6"0,0 2 1,9 1-1,8 0 1,7 0-1,3 1 272,1-1 0,6 0 1,0 5-1,1 0 0,0 2 1,-4 1-2086,-1 2 1262,-1-1 0,-7 1 0,-3 0 470,-3-2 0,-2-1 0,0-2 0</inkml:trace>
  <inkml:trace contextRef="#ctx0" brushRef="#br2">26118 7847 7650,'0'-14'0,"0"0"1027,0 0-476,0 6 0,0 3 1,2 10-1,3 4-341,4 4 0,4 3 0,1 1 0,0 2 0,1-1 1,-1-3-1,0 0-1008,0-1 0,0 0 1,1-1 797,-1-4 0,0 4 0,0-5 0</inkml:trace>
  <inkml:trace contextRef="#ctx0" brushRef="#br2">26502 7734 7569,'-20'8'370,"-1"6"0,-4 0 0,3 8 0,0 7 0,1 4 0,1 5 333,2 3 0,4 8 0,5 1 1,4 2-1,3-1 0,2-2-703,0-3 0,-6 4 0,-2 1 0</inkml:trace>
  <inkml:trace contextRef="#ctx0" brushRef="#br2">24881 7464 7569,'8'-15'333,"-1"3"1,-1 4-1,4 8 1,2 8-1,2 6 1,1 3-1,-1 4-333,0 1 0,7 2 0,1 4 0</inkml:trace>
  <inkml:trace contextRef="#ctx0" brushRef="#br2">26673 7393 7569,'-8'-4'702,"3"4"0,5 7 0,3 5 0,4 7 1,-1 5-1,2 3 0,0 3-702,3 3 0,2 3 0,1 7 0</inkml:trace>
  <inkml:trace contextRef="#ctx0" brushRef="#br2">24682 6497 7569,'0'-8'129,"0"5"0,0 12 0,0 12 0,0 9 0,0 9 0,0 7 0,0 6 0,0 4 1,0 0-1,0 1 0,2-1 0,3-4 0,4-6 0,5-5-129,5-3 0,4-7 0,5 4 0</inkml:trace>
  <inkml:trace contextRef="#ctx0" brushRef="#br2">23602 5843 7569,'0'-19'92,"0"-2"1,0 1-1,-2-2 1,-2 1-1,-6-1 1,-3 2 0,-2-1-1,-3 4 1,-4 1-1,-3 2 1,-5 1-1,0 4 1,-2 4 0,1 5 325,-3 5 0,6 10 1,6 12-1,1 8 1,6 4-1,4 7 1,6 3-1,3 3-433,2-1 0,11 3 0,5-7 0,5-4 0,5-7 0,6-9 0,6-5-243,3-5 0,-3-7 0,0-5 0,1-4 0,1-2 1,-2-6 2,-5-7 0,-5-2 0,-4-7 0,-5-3 0,-5-1 1,-4 1-1,-6 0 99,-2 3 1,-13-1 0,-5-3-1,-6 2 1,-6 1 0,-6 0-1,0 1 377,-1-1 1,0 5-1,4-3 1,-1 0-1,4 1 1,5 1 336,8 2 1,-1 3 0,14 0 0,9 1 0,10 0 0,10 1-456,6 4 1,14-4 0,10 5 0,3-1 0,4 1 0,2 2 0,5 2-1003,5 3 1,-5-4 898,0 0 0,0 1 0,-6 4 0</inkml:trace>
  <inkml:trace contextRef="#ctx0" brushRef="#br2">24100 6085 7569,'-8'-21'176,"-3"5"1,4 1 0,1 10 0,0 14 0,2 12 0,3 6 0,1 1 0,0 2 0,0 0-1,0 2 1,0-2 0,0 0 27,0-5 1,0 2 0,0-8 0,1-3 0,3-4-433,0-2 0,3-7 0,-4 0 1,2-8-1,-2-7 36,-2-6 1,-2-7-1,-2 1 1,-4-4 0,1-4-1,-2-2 310,0-3 1,-1 2 0,-4-4-1,2-2 1,1 3 0,1 2 0,1 4 212,3 2 0,-1 3 1,1 2-1,2 3 1,2 1-1,2 4-285,4 1 1,4 7 0,9 1-1,2 0 1,1 1 0,1 1-416,0 3 1,2 3 0,3 5 0,-4 3-1,-4 3 1,-3 1 368,-2 4 0,0 8 0,1-2 0</inkml:trace>
  <inkml:trace contextRef="#ctx0" brushRef="#br2">23900 6099 7569,'7'-10'474,"5"1"1,9-1 0,9 1-1,5-1 1,4-1 0,1-1-387,-2-2 0,7 1 1,-2 3-1,1 6-88,1 2 0,-9-4 0,-1-2 0</inkml:trace>
  <inkml:trace contextRef="#ctx0" brushRef="#br2">24498 6141 7569,'-21'0'216,"-1"-1"1,3-2 0,10-2 0,12 2-1,9 1 1,9 2 0,6-1 0,6-2-1,2-2-546,-1 2 0,4 1 0,-5 2 330,-1 0 0,-2-6 0,-1-2 0</inkml:trace>
  <inkml:trace contextRef="#ctx0" brushRef="#br2">24455 6341 7569,'2'-10'215,"4"2"0,8 2 1,10 1-1,6-1-192,3-4 0,10 2 1,-2-1-1,1-1 0,6 1-23,1-1 0,-3 1 0,2-5 0</inkml:trace>
  <inkml:trace contextRef="#ctx0" brushRef="#br2">25137 6241 7569,'-6'-21'253,"5"1"0,-4-5 113,3 1 0,4 0 1,1-4-1,3-1 700,2 1 1,-5-5-411,2 0 0,1-4-327,-1 9 0,0-2-165,-5 11 1,0 0-116,0 5 1,0 4 243,0 1-444,0 6 0,1 9 0,3 13 1,0 8-1,-1 6 0,-1 3 1,-2 2-1,0-2-302,0-1 1,5 3-1,0-5 1,-2-1-1,-2-2 1,-1-3 0,0-2 124,0-1 1,0-7 0,-1 2 0,-2-3 0,-4-2 0,1 0 175,0 1 1,-4-6-1,4-1 1,-2-2 0,-2-1-1,1 0 555,-1-1 1,9 1 10,1-5 0,11 0 1,9-1-1,3-4 0,3-3 1,4-2-674,4 1 0,-1 4 1,-5-3-1,1 0 259,-1 1 0,1 3 0,-1-2 0</inkml:trace>
  <inkml:trace contextRef="#ctx0" brushRef="#br2">25578 6298 7569,'8'-21'243,"-2"-2"1,1-4-1,1-2 1,1 3-1,-1-1 164,-2-2 0,-1 4 0,-5-8 1,0 3-1,0 3 0,0 2 1,0 3-8,0 1 0,0 2 0,0 10-425,0 9 1,0 4 0,0 22 0,0 2 0,0 4 0,0 1-1005,0 2 828,0 1 0,0 0 0,0-1 1,0-2-1,-2 0 0,-1-1-114,-1-2 1,-8-2 0,3-1 0,-2-3-1,0-5 1,3-3 0,0-4 379,0-2 0,7 1 114,1-6 0,8-1 0,12-5 0,8-2 0,9-4 0,2 1 0,2-2-179,2 0 0,-3 5 0,9-3 0</inkml:trace>
  <inkml:trace contextRef="#ctx0" brushRef="#br3">27156 7720 7569,'-6'-8'174,"3"-3"-1,-7 6 0,6 6 0,-4 10 0,0 7 0,0 6 0,-5 2 0,-2 3 0,-4 1 0,1 1 0,2 3 0,2-3 0,2-1 0,0-1 324,3-1 1,6-6 0,-2-1 0,3-2-445,2 0 0,2-8 0,3-13 0,4-9 0,4-8 0,1-3 129,0-3 0,1-4 1,-1-4-1,2-5 1,-1-1-1,1-1 1,-3 4 215,-1 1 1,0 2 0,-3 6-1,-4 3 1,-2 7-221,2 6 0,-2 8 0,5 11 0,0 8 0,0 6 0,3 6 1,1 4-182,2-1 1,5-1 0,2-1 0,-1-1 0,3 1 0,-1-1-705,3 0 1,-3-4 0,2-2 0,1-1 706,2-4 0,8 5 0,1 0 0</inkml:trace>
  <inkml:trace contextRef="#ctx0" brushRef="#br3">27995 7691 7569,'0'-28'301,"-1"1"0,-3 3 1,0 5-1,-1 5 0,0 6 1,0 10-1,2 10 1,2 12-1,1 8 0,1 5 172,4 5 0,-2 0 0,7 1 1,1-1-1,1 1 0,1-2 0,-2-1 1,-1-4-772,1-1 1,-5-2-1,0-6 1,-1-4 0,0-4-1,-2-3-714,-2-2 1,-1-7 0,0-9 938,0-10 0,0-6 0,0-10 0,0-5 0,-1-4 1,-4-2-1,-4-4 199,-4-3 0,-1-6 0,0 3 0,-2-1 0,-2-2 0,-2 1 293,-2 4 0,3 9 1,-3 4-1,1 4 0,4 4 1,3 2-1,3 5-63,1 3 1,8 7 0,4 1 0,11 1 0,9 4-563,5 2 1,6 2 0,3 2 0,4 2-1,4 0 1,2 0-215,3-1 0,-7 1 0,3-3 1,-8 1-1,-2 2 0,-5-1 420,-4 3 0,0 1 0,-4 6 0</inkml:trace>
  <inkml:trace contextRef="#ctx0" brushRef="#br3">27753 7847 7569,'-6'-7'526,"8"2"0,12 3 0,11 1 0,8-2 0,4-2-43,2 2 1,4-1-1,4 1 1,5-1 0,2 0-1,0 3-483,-2 1 0,0 6 0,5 2 0</inkml:trace>
  <inkml:trace contextRef="#ctx0" brushRef="#br3">28365 7919 7569,'3'-8'381,"5"3"1,6 3 0,2 2 0,1 0-1,1 0 1,2 0 0,2 0 0,5 0-1,3 0 1,2 0 0,-4 0-740,-3 0 1,-2 5 357,0 0 0,-2 6 0,-7-3 0</inkml:trace>
  <inkml:trace contextRef="#ctx0" brushRef="#br3">28464 8160 7569,'2'-8'667,"3"4"1,6 2 0,6 2 0,7 0 0,3 0-460,1 0 1,5-5 0,4 1-209,4 0 0,-2 3 0,10 1 0</inkml:trace>
  <inkml:trace contextRef="#ctx0" brushRef="#br3">29175 8160 7569,'0'-42'346,"5"-1"1,1 2-1,2 1 1,2 2-1,-1 1 1,-1-1 532,-2 0 1,-1 6-1,-6-1 1,-3 3 0,-2 3-1,0 3 1,-2 5-480,0 4 1,-2 7 0,-4 3-1,2 5 1,1 6 0,3 9-587,1 7 0,4 6 0,8 4 0,6 2 0,5 3 0,3 1 0,0 1-236,1 4 0,-4-8 1,1 7-1,-4-2 0,-5-4 1,-2-1-1,-3-2-189,-1 0 0,-2-4 0,-2-7 1,-1-2-1,-5-2 0,-3-3 133,-5 0 1,-1-6 0,1-1 0,-1-2 0,-2-3 0,2-1-336,1-2 1208,2 0 0,-5-6 1,1-4 346,6-2 0,7 4 0,14 1 1,12 3-1,9-1 0,8 0 1,4 0-175,6 1 0,2-1 1,9 5-569,2 0 0,4 0 0,6 0 0</inkml:trace>
  <inkml:trace contextRef="#ctx0" brushRef="#br3">29630 8103 7569,'0'-14'204,"0"0"1,0 0 0,2 1 0,1 0-1,3 1 1,1-4 0,0 0 0,1 0-1,2 2 1,-1-2 0,-1-1 0,0-2 557,0 2 0,-5 1 0,2 2 0,-3-1 0,-2 1 0,0 0-558,0 0 1,-2 1 0,-3 5 0,-3 8-363,0 8 0,2 11 0,6 5 0,0 3 0,0 3 0,2 1 0,2 4-74,6 1 1,-2-4 0,1 3 0,1-2 0,-1 0 0,-1-1 0,0-4-4,0-4 1,-5 3 0,2-5 0,-5 0-1,-3-3 1,-4-3-47,-1-2 1,-3-2-1,-6 0 1,-2-5-1,2 0 1,1-4-1,2-2 120,-1-1 0,1-4 0,0-3 0,0 1 0,0 0 0,1 1 1017,3-1 0,1 4 0,11-3-660,9 4 1,9 2 0,15 3 0,8 0 0,7 1-197,5 1 0,9 2 0,0 6 0</inkml:trace>
  <inkml:trace contextRef="#ctx0" brushRef="#br3">27085 7364 7569,'-22'0'159,"2"0"0,5 0 1,1 0-1,0 2 1,0 2-1,-2 7 0,-3 8 1,-5 10-1,-3 10 1,-1 10-1,1 10 0,2 6 1,3 7-1,1 6 1,13-38-1,0 0 79,2 1 1,1-1 0,-1 36 0,8 3 0,2-2 0,7-4-1,8-5 1,11-7-239,11-2 0,2 4 0,-18-31 0,-1 1 0</inkml:trace>
  <inkml:trace contextRef="#ctx0" brushRef="#br3">29716 7393 7569,'3'-27'122,"5"5"1,9 7 0,8 11 0,10 8-1,4 11 1,4 8 0,1 10 0,4 12-1,2 10 1,-24-23 0,-1 2 0,-1 3 0,-1 1-1,-1 2 1,-1 2 0,-2 1 0,-2 1-1,-2 0 1,-1 2 1294,-3-2 0,-2 0-1477,0 0 0,-2-1 1,1 36-1,-7-3 1,-7-7-1,-10-6 0,-4-7 1,-5-7-442,-2-8 1,0-5 0,2-7 500,1-1 0,0 0 0,-4 1 0</inkml:trace>
  <inkml:trace contextRef="#ctx0" brushRef="#br3">29801 7194 7569,'0'-21'87,"0"5"0,0-3 0,1 3 0,4 2 0,5-2 0,2-3 0,4-3 0,3-1 1,5 1-1,3-1 0,1 3 0,0-1 0,1 4 0,-1 1 0,-1 4 0,-2 0 13,-1 3 1,0 6 0,3-2-101,-4 4 0,4 1 0,-5 0 0</inkml:trace>
  <inkml:trace contextRef="#ctx0" brushRef="#br3">30213 6696 7503,'2'-21'-14,"2"7"0,8 8 0,3 4 0,4 2 1,-1 2 292,-3 3 0,0-1 1,-1 9-1,0 4 1,0 4-1,-1 6 1,-4 3-165,-4 3 0,-3 2 1,-2-4-1,0 2 0,0-1 1,-2-2-1,-1-2-324,-2 1 0,1-5 0,4-1 209,0 3 0,0 0 0,0 3 0</inkml:trace>
  <inkml:trace contextRef="#ctx0" brushRef="#br3">31024 6852 7569,'-15'-28'124,"0"7"1,-3 7 0,-2 8-1,-2 4 1,-2 2 0,0 0 125,0 0 1,2 7 0,-3 4 0,3 4-1,3 6 1,5 1 0,4 3 0,4 2-260,3 2 1,3-6 0,5-1-1,4-1 1,4-5 0,1-4 0,2-4-141,3-1 0,-4-3 1,4-4-1,-3 0 0,0-1 1,1-4 86,2-4 0,-4-4 0,-6-1 1,2-2-1,0-1 0,0-2 0,-3 0 84,-2-2 0,1 10 0,-4-3 6,2 1 1,1 8-1,-3 5 1,2 8 0,-2 5-1,-1 1 1,-1 0 94,4 1 1,3-1 0,6 0 0,0 0 0,0 0 0,1-1-121,-1-3 0,5 1 1,0-7-1,0 0 0,0-3 1,1-1-1,1 0 11,-1 0 1,1-5 0,-4-1 0,2-2 0,0-3-1,0-2 115,0-1 0,0-5 0,-5-1 0,0-2 0,1-4 1,-1 0-1,0-3-92,0 1 1,1-6-1,-1 0 1,0-3-1,0-2 1,-1-2-78,-4-2 1,-1-1 0,-5-2 0,2 0 0,-2 4 0,-1 5-1,-4 6 108,-2 4 1,-4 8 0,-7 2 0,1 6 0,0 7 0,0 9-36,0 9 0,-1 8 0,1 12 1,1 5-1,4 5 0,4 5 1,4 2-76,1 3 1,1 1 0,4 0 0,4-1 0,6-4 0,4-1 0,4-3-25,4-2 1,2-9-1,-1-5 1,2-6 0,2-5-1,2-7 30,3-5 0,-6-7 1,3-5-1,-4-6 0,-2-6 1,0-9-1,-1-4 27,-3-3 1,-2-8 0,-5 0 0,2-6 0,-1-4 0,-2-4 0,-4-4-14,-2-2 1,1-4-1,-7 7 1,0 2-1,-3 4 1,-1 6 86,0 8 1,-1 10-1,-4 9 1,-3 13-1,-1 14 145,-1 15 0,1 10 0,-4 12 1,3 0-1,6 4 0,2 2-139,2 3 0,2-4 1,2 2-1,6 1 0,3-1 1,1-2-1,0 1-455,0-1 1,-1-4 0,-2 0 0,-3-5-1,-2-5 1,-3-1-2124,-1-3 2507,-2-9 0,0 4 0,0-5 0</inkml:trace>
  <inkml:trace contextRef="#ctx0" brushRef="#br3">31862 6895 7569,'-7'-22'155,"2"3"1,5 5 0,5 3 0,4 1 163,4-1 1,1 5 0,0 1-1,2 3 1,3 2 0,5 0-1,1 4-258,-2 5 0,4 1 1,-3 9-1,3-4 1,0 0-1,-2-1 0,-1-2-86,1-2 0,-3 1 0,0-6 0,0-2 1,-1-2-1,-1-2 0,-2-2 125,-2-2 1,-2-6 0,-2 1 0,0-2 0,-5-4 0,0-1-76,-4-2 1,-2 0-1,-1 4 1,-1 3 0,-4 1-1,-4 3 1,-4 0-102,-1 0 0,-5 5 0,-2-2 0,1 5 0,-2 5 0,1 6 54,1 6 0,2 5 1,7 7-1,3-1 0,2 1 1,3-1-1,1 2-43,2 3 0,7-7 0,4 2 1,4-3-1,6-3 0,1-3 43,3-3 1,-3-8 0,2-3 0,1-4 0,2-1 0,0-1 0,-2-4 86,-1-4 1,-7-9 0,2-2 0,-3-2 0,-3-2 0,-2 0 0,-3 1-59,-2-3 1,-1 4 0,-5 0 0,0 1 0,-2 4-68,-2 1 0,2 10 0,-3 6 0,5 8 39,5 5 0,3 5 0,6 3 0,0 0 0,1 1 0,-1-2-72,0 1 0,0 2 1,-1-4-1,-4-1 1,-2-1-1,-3 1-518,1 0 0,0-3 562,-5-6 0,-2-12 1,-1-3-1,-3-9 1,-2-5-1,-2-2 0,1-2 261,-1 2 1,7-5 0,-1 3 0,2-1 0,2 0 0,0 3 0,0 1-35,0 4 0,5 1 0,1 3 1,2 2-1,3 4 0,2 0-242,1 4 0,0 1 0,0 2 0,0 2 0,1 3-138,-1 4 0,-5-2 0,-1-1 1,0-1 166,0-1 1,0 0 749,1-9 0,-2 5-486,-7 0 0,0 6 1,0 8-1,0 2 1,0 3-1,0 5-267,0 3 1,0 1 0,0-1 0,0-2-1,1-1 1,3 0 0,2-2-277,2-3 1,-5-4 0,3 0 0,-1-1 246,0 0 1,4-8-1,-4-6 1,-2-8-1,-1-6 1,-2-5 163,0-4 0,4-4 0,3-2 0,-1 1 0,2-1 0,0 1 0,1 1 76,-1 3 1,5-1 0,-5 6 0,1 2-120,1 1 0,-2 10 1,1 6-1,-4 8 1,-4 4-1,-1 3-104,0-1 0,5 5 0,0 0 0,0 0 0,1 0 0,2 0 0,1-2-716,1-1 0,-2 3 0,3 0 0,-2-2 766,2-1 0,8-2 0,3 0 0</inkml:trace>
  <inkml:trace contextRef="#ctx0" brushRef="#br3">33256 6966 7569,'-14'-14'31,"4"1"0,2 2 0,0 3 0,2 0 0,-2 2 286,0 0 1,3 3-1,-4 7 1,-1 6 0,1 4-1,1 3 1,2 4-309,3 1 1,1-3 0,2 5 0,0-1 0,0-1 0,0-3 0,2-3-320,2-2 0,-1-4 0,7-2 1,1-2 249,2-3 1,1-7 0,0-6 0,-1-3 0,-2-1 0,-2 0 0,1 0 283,-2 0 1,3 4 0,-5 2-214,2 2 0,-3 3 0,3 7 0,-2 6 0,-1 1 1,-1 0-52,1-1 1,6-7-1,-1 1 1,2-2 0,2-2-1,1-2 1,-1-2 95,0-6 1,-4-2 0,-1-4 0,1-3 0,-1-5 0,-1-3 0,0-3 200,0-3 0,-5-3 1,3-7-1,-1 0 1,0-1-1,-1-3-7,3-5 0,-6 3 0,4 1 0,-3 6 0,-2 5 0,0 9 0,0 7-2,0 6 1,-2 7-1,-3 5 1,-3 7-1,-1 11-248,-1 7 1,7 11-1,-1 5 1,2 4-1,2 4 1,0 0-1,0-2-152,0 0 1,0-6 0,0 7 0,2-8-1,1 0 1,1-2-570,0-1 0,4-1 0,-1-4 721,1-1 0,-1 1 0,-7-1 0</inkml:trace>
  <inkml:trace contextRef="#ctx0" brushRef="#br3">33355 6909 7569,'-14'-28'367,"6"10"0,7 6 1,7 4-1,10 3 0,3 0 1,1 1-221,-2 0 1,-3 3 0,0 1 0,-1 0 0,2 1 0,1 4 0,2 3-1110,-2 0 0,-6 5 0,-1-4 962,1 4 0,-5 1 0,1 0 0</inkml:trace>
  <inkml:trace contextRef="#ctx0" brushRef="#br3">33569 6881 7569,'7'-7'481,"0"4"1,-9-5 118,-3 2 0,-1 3 0,-3 8 0,4 6 1,3 4-572,2 4 1,0 7 0,0-3 0,0 3 0,0-1 0,2-1 0,1 1 0,2 0-3025,-2-1 2995,-1 3 0,-2-11 0,0 4 0</inkml:trace>
  <inkml:trace contextRef="#ctx0" brushRef="#br3">33654 6682 7569,'0'-37'367,"0"9"0,0 9-533,0 3 1,5 15 0,-1 7 165,-1 10 0,-7 12 0,-4 8 0</inkml:trace>
  <inkml:trace contextRef="#ctx0" brushRef="#br3">32232 7720 7569,'16'-21'216,"3"5"1,5 7-1,4 2 1,4 4 0,1 2-1,-2 2 1,-1 4 0,-1 6-1,-1 6 1,-1 7 0,-3 3-1,-5 1 1,-3 1 0,-4-2 2450,-2-4-2832,2 4 0,-10-11 1,3 3-1,-4-3 61,-1-2 0,0-8 1,0-6-1,-1-8 0,-3-6 1,0-3 6,1-2 1,1-6 0,2 1 0,0-1 0,0-1 0,0 3-120,0-3 1,2 0 0,2-1 0,4 3 0,2 5 0,-1 5-1,2 4 18,2 6 1,1 2 0,0 4 0,0 2 0,1 6 0,-1 2 280,0 3 0,0-1 0,1 0 0,-1 0 0,2 1 0,1-3 104,2-2 1,6 1 0,-3-7 0,2 0 0,0-3 0,1-1 0,2 0-7,1 0 1,-4-6-1,-2-4 1,-1-1-1,-4 0 1,-3 2-189,-4-2 1,1-2 0,-7-1 0,0 0 0,-4-1 0,-5 3 0,-5 2-16,-2 6 1,-7-3-1,-2 3 1,-1 0-1,-3 3 1,0 2 196,1 4 1,3 3 0,7 8 0,2 3 0,2 3 0,5 2 0,4-1-185,1 3 1,11-1 0,3 0 0,3-1-1,4 1 1,3 0 0,2-1-3226,3-5 3234,6-3 0,-5-2 0,4 0 0</inkml:trace>
  <inkml:trace contextRef="#ctx0" brushRef="#br3">33313 7933 7569,'-19'-21'1309,"9"7"-1309,13 8 0,2 10 0,1 4 0</inkml:trace>
  <inkml:trace contextRef="#ctx0" brushRef="#br2">6669 16804 7569,'-13'-7'-528,"2"0"0,3-3 528,2 1 0,-5-1 0,3-4 0</inkml:trace>
  <inkml:trace contextRef="#ctx0" brushRef="#br2">4124 14742 7569,'-72'0'106,"14"0"1,22 2 0,28 3 0,28 4 0,26 4 0,19 3-1,-24-8 1,2 1 0,6 1 0,3 1 0,7 0 0,2 0-1,5 1 1,2 1 0,6 0 0,2 1 0,-22-5 0,0 1-1,1-1-56,3 1 1,0-1 0,1 1 0,1 0-1,1 2 1,0-1 0,2 0 0,0 0 0,0 0-1,3 0 1,0-1 0,0 1 0,3-1 0,0-1-1,1 0 1,2-1 0,-1 0 0,1-2 0,1 0-1,0-1 1,1 0 0,0-1 0,1-1-1,0-1-46,2 1 1,0-1-1,0 0 1,-1 0-1,0-1 1,1 0-1,1 0 1,0-1-1,0-1 1,-1 1-1,1-1 1,-1-1 0,0 0-1,1-1 1,-1-1-1,0-2 1,0-1-1,0-1-61,-1-1 1,1-1-1,-1-1 1,-2 0-1,0-1 1,-1-1-1,0-1 1,-1 0 0,-1-1-1,0 1 1,-2-1-1,0 0 1,-3 0-1,-1 1 1,0-1 0,-3 0-1,-1 0 1,-1 1-1,-3 0 1,-1 0-1,-1 1 148,23-9 1,-2 2 0,-8 6 0,-4 0-1,-11 1 1,-2 1 0,-6 2 0,-2 1-1,30-5 1,-18 6-495,-12 5 0,-15 3 0,-13 0 1,-28 0 402,-16 4 0,-7 4 0,-2 2 0,-1 1 0,1-2 0</inkml:trace>
  <inkml:trace contextRef="#ctx0" brushRef="#br2">5417 15951 7569,'-75'0'158,"11"0"0,22 1 0,23 3 0,22 2 0,21 0 0,18 1-52,18-4 0,15-3 0,-28-2 1,2-1-1,5-2 0,3-1 1,4-2-1,2-1 0,5-2 1,0-1-1,4 1 0,0 0 419,3 1 1,2 1-570,-2 1 0,1 1 0,-20 3 0,2 2 0,-1 0 0,0 0 0,-1 0 0,1 1 0,2 0 0,0 1 0,0 1 0,1 0 0,-1 1 0,1 0 0,-1 0 0,-1 2 0,0-1 145,0 1 0,-1 1 1,0-1-1,-1-1 0,-2 0 1,1 0-1,-1 0 0,0 0 1,0-1-1,0 1 1,0-1-1,0 1 0,26 0 1,-1 0-1,-1 1 0,-1-1 1,-4-1-1,-1 0-1,-4 1 0,-1 1 1,-4-1-1,-2 0 1,-6 2-1,-2 0 1,-3-2-1,-1 0 1,-4-1-1,-1 1 1,33 3-103,-10 2 0,-14-3 0,-7 2 0,-8 1 0,-10-1 1,-7 1-1,-5-2-782,-2 0 0,-1 5 0,-4-1 0,-4 2 784,-4 3 0,-1-3 0,0-2 0,0-4 0</inkml:trace>
  <inkml:trace contextRef="#ctx0" brushRef="#br2">12384 12240 7569,'-5'-15'-118,"1"-3"1,0-1 0,3 2 0,2 3 117,4 4 0,3-9 0,6 3 0</inkml:trace>
  <inkml:trace contextRef="#ctx0" brushRef="#br2">12441 12056 7005,'13'-15'-24,"-4"1"0,2 0 0,-5 0 1,1-1-1,-1 1 0,-1 2 0,0 1 1,-1 1 179,-1-1 0,5-3 1,0-4-1,2-2 1,-2-2-1,0-4 0,-2 1 276,0 2 1,1 2-1,-4 12 1,-2 12 0,-5 20-327,-9 20 0,-12 19 0,-4 9 0,12-32 0,-2 1 0,-1 1 0,-1 0 0,0-1 0,1 0 0,0-2 0,2-1-111,-15 31 0,4-7 0,5-10 0,7-10 0,4-11 0,6-10 0,0-4 1,2-10 0,9-7 0,4-13 0,9-13 0,7-11 42,6-8 0,6-9 1,-1-8-1,-1-1 1,3 0-1,-2 0 0,-1 1-215,-2 3 0,-4 3 1,-4 7-1,-5 7 1,-5 10 167,-4 8 0,-4 15 15,-6 20 0,-14 20 0,-10 27 1,-11 11-1,15-30 0,-2 1 30,-2 3 1,0 1 0,-1 4 0,0 1-1,-3-1 1,0 1 0,2 0 0,0 0-1,2-1 1,1-1 0,1-3 0,1-2 0,-15 30 23,8-12 1,10-15-37,9-11 1,7-9-110,2-5 1,8-10 93,11-4 0,8-11-115,6-9 1,6-8-1,1-14 1,4-7-295,4-5 342,-1 3 22,-11-3 1,-3 8-1,-9 3 1,-5 7-518,-3 5 326,-2 12 0,-6 11 227,-3 13 0,-16 12 0,-5 14 0</inkml:trace>
  <inkml:trace contextRef="#ctx0" brushRef="#br2">11929 9269 7569,'14'-14'-193,"1"-5"1,0-2 318,4-1 0,-4 0 176,-1-2 0,-2 4-105,-7 6 1,-3 7-1,-12 9 1,-10 14 0,-10 14-1,-10 12 1,-7 9-1,-10 6 1,26-27 0,0 0-1,0 0 1,-1 0 0,-26 25-1,4-6 576,10-6 1,7-12-609,14-2 19,2-7-377,13-14 0,4-2 0,10-7 0,8-6 0,10-9 0,7-12-322,7-13 1,5-8 335,4-8 0,4 0-270,6 0 0,-5 1 362,0-1 0,-11 6 16,2 4 0,-13 15 272,-7 8 25,-2 7 1,-23 19-121,-2 12 1,-14 21 0,-21 21 0,14-23 0,-1 1 0,-3 2 0,0 0 0,-3 4 0,1-1 154,-4 4 0,2-2 0,5-5 0,2-1-186,-3 4 1,1-2 0,-18 20 63,8-5 0,11-9 113,13-10-503,6-6 548,8-13 0,4-1-394,5-4 1,8-9 0,15-9 0,3-6 0,1-2 0,4-2 0,-1 2 0,-1 1 0,-5 3 0,-4 4 51,-6 4 1,-2 3 321,-7 2 0,-6 7-90,-3 2 1,-4 5 289,-1 5-204,0-3-352,0 5 0,5-7 44,0 0 0,6 0 0,-2-1 0,5-3-206,5-6 0,4-2 125,5-2 1,-1-5 106,-3 0 0,1-4 115,-6 4 0,0 0-93,-5 5 1,-6 8 186,-3 7 0,-13 11 190,-11 12 0,-5 8-141,-14 1 0,0 6-253,-4-6 0,5-6 107,4-8 0,9-3-454,5-1 1,5-2 97,5-4 253,2-2 0,14-7 0,1 0 0</inkml:trace>
  <inkml:trace contextRef="#ctx0" brushRef="#br2">9384 6596 7569,'8'-28'64,"3"0"0,-6-1 0,-2-1 0,-3-1 0,-5-3 0,-7 1 0,-12 0 0,-16-2 0,-15 0 0,-14-1 0,28 18 0,-1 1 1,-4-1-1,-2 0 0,-6 0 0,-1 1 0,-5 0 0,0 0 0,-4 1 0,-2 2 0,-3 0 0,-1 2 394,-5 2 1,-2 1 0,23 5 0,0 1 0,-2 1-450,-3-1 1,-1 1 0,-1 2 0,-1 2 0,0 2-1,0 1-367,-4 0 1,-1 1 0,1 2 0,-2 4-1,0 2 1,0 1 0,0 2 0,0 2 0,0 2 389,0 1 1,0 3-1,2 1 1,1 2 0,0 2-1,2 2 1,1 0-1,1 1 1,1 1 0,2 1-1,1 1 1,1 1-1,3 0 1,2 1 0,0 0-1,4 1 1,1 0-1,2 2 1,2 0 0,2 1-1,2 1 30,0 2 0,2 0 0,2 1 0,5-1 0,2 2 0,1 0 0,2 3 0,0 2 0,3-1 0,1 1 0,2-1 0,2 1 0,2 0 1,2 1-1,2 0 0,-1 27 0,4 0-67,6-26 1,1 1 0,3 0 0,3-1 0,3-1 0,3-1 0,2 1 0,3-1 0,1 0 0,11 23 0,3-2 0,5-1 0,4-3 0,-11-24 0,3 0 0,2-2 0,2-2 0,3-2 0,1-1 7,3-2 0,1-2 0,2-1 1,4-2-1,1-2 0,1-2 0,1-5 1,0-2-1,1-2 0,3-1 0,0-2 1,2-2-1,1-1 0,2-2 1,1-2-1,1-1 0,2-2 0,0-1 1,1-1-1,0-2 0,1 0 37,1-1 1,0-1-1,0-1 1,-1-3-1,0-2 1,0-2-1,0-1 1,0-2-1,0-2 1,0-1-1,-1-2 1,0-2-1,0-1 1,0-3 0,-1-1-1,-1-3 1,0-1-1,-1-1-15,-1-3 1,-1-1 0,0 0 0,-4 1-1,-1-1 1,-2-2 0,-3 0 0,-2-2 0,-1 0-1,-3 1 1,-1-1 0,0 0 0,-3-1 0,-1-1-1,-1-1 1,-3 1 0,-2-1 0,-1-1 0,-2-2-1,-1 0 1,-2-2-41,-2-2 0,-1-1 1,-2-1-1,-1 0 1,-2 0-1,-1-2 1,-1-3-1,-2-1 1,-1-1-1,-2-1 1,-1-1-1,-2 0 1,-2 0-1,-2 0 1,-2-1-1,-3 1 1,-3 0-1,-2 0 1,-2 2-1,-4 1 1,-2 1-67,-2 0 1,-3 2-1,-4 1 1,-6-1-1,-4 1 1,-3 2-1,-4 3 1,-4 1-1,-1 2 1,-4 2-1,-3 3 1,-2 2-1,-3 3 1,-4 3 0,-2 3-1,-3 3 1,-3 4-1,-2 2-820,-5 3 1,-1 3 0,-3 5 770,12 3 0,-2 3 1,0 3-1,-2 2 0,-4 4 1,-1 4-1,-1 2 0,-1 1 1,11 0-1,0 0 0,0 0 1,0-1-1,0 1 0</inkml:trace>
  <inkml:trace contextRef="#ctx0" brushRef="#br2">10678 7250 7569,'-22'-20'0,"3"4"0,9-3 771,-2 3 0,10 7-291,-3-1 1,5 7-464,5-2 1,-2 2-12,7-1 1,-1 2 31,6-3 1,3 4 92,1 1 50,7 0-46,-4-7 1,5 6-193,-4-4 1,3 3 4,-7 2 0,3 7 7,-8 2 1,2 4-1,-12 3 1,0 1-1,-3 4 1,-2 1-23,-4 3 0,-1 2-73,-4 1 1,4-4 1,6 0 1,6-5 82,4 4 0,9-5-31,4 1 1,4-4-1,2 0 1,1-1-1,1 0 1,2 0-1,-1 2 156,-2 3 0,-6-2 1,-2 6-1,-3-1 1,-5-2-1,-5 2 1,-2-1 73,-4-1 0,-2 1 0,-2-4 0,-4 2 1,-4-1-1,-6-3-152,-4 0 0,-3-1 1,-6 0-1,-1-1 0,-1-2 1,-1-2-890,-2 2 635,0 2 0,9-4 1,2-1 261,1-1 0,2 4 0,5-3 0</inkml:trace>
  <inkml:trace contextRef="#ctx0" brushRef="#br2">11147 6909 7569,'-36'-28'111,"6"6"0,6 1 0,0 2 0,1 0 0,-1 2 0,-1 1 0,-4 2 0,-4 0 0,-6 1 0,-9 3 0,-7 6 0,-7 2 0,-2 5 0,-6 7 68,-4 9 0,37-4 1,0 3-1,-3 2 1,1 3-1,-1 2 1,1 2-1,-1 3 1,2 1-1,0 3 1,0 2-1,3 1 1,1 2-148,1-1 1,3 3-1,4 0 1,3 1-1,2 2 1,4 1-1,3-1 1,4 0-1,4 2 1,3 0-1,3 0 1,4-1-1,5 1 1,3-1-102,3-1 1,5-2-1,2-3 1,3-2-1,7 1 1,2-2 0,4 1-1,2-1 1,3-1-1,2-2 1,4-1-1,2-2 1,2-3 0,1-2-112,1-2 1,2-4 0,5-2 0,1-5 0,2-4 0,0-2 0,0-2 0,1-2 0,0-1 0,-1-2 0,-3-1 0,-1-2 195,-2-2 1,-1-2 0,-2-2 0,-1-2 0,-6-4 0,0-1 0,-2-2 0,-1 0 0,-3-2 0,-1-1 0,-3-1 0,-2-1 0,-3-2 0,-2-1 301,25-28 0,-8-3 0,-11-4 0,-6-6 0,-9-6 0,-14 34 0,-3-1 0,-3 0 0,-2-1-121,-1-1 1,-3 0-1,-6-2 1,-4 0-1,-4 0 1,-4 0-1,-4 1 1,-4 0-1,-4 0 1,-3 1-1,-7 1 1,-3 2-491,-4 0 1,-4 4 0,-5 3 0,-4 4 0,-8 6 0,-4 5 0,21 8 0,-1 1 0,-1 2 292,-1 0 0,-2 3 0,2 3 0,0 5 0,0 4 0,1 3 0,3 3 0,1 4 0</inkml:trace>
  <inkml:trace contextRef="#ctx0" brushRef="#br2">25223 5559 7569,'-15'0'233,"1"0"0,2-2 1,5-4-1,14-8 0,16-9 1,18-5-1,16-5 0,-22 13 1,1 0-1,7-2 0,1-2 1,6-1-1,1-2 1,6 0-1,0-1 0,3 0 1,0 1-1,2 0 0,-1 0 1,0 2-1,-2 0 0,-1 0 1,0 2 53,-2 2 0,-2 1 1,-3-1-1,-1 1 1,0 3-1,-2 1 0,-3 1 1,-3 0-1,34-10 1,-8 6-1,-6 3 0,-5 3-3359,-5 4 3072,3-4 0,-5 5 0,7-6 0</inkml:trace>
  <inkml:trace contextRef="#ctx0" brushRef="#br2">27384 4023 7569,'-7'-71'233,"6"0"1,2 14 0,14 10 0,10 10-1,10 9 1,9 4 0,3 7 0,5 4-1,2 5 1,8 2 0,4 3 0,8 1-1,5 2 1,-36 0 0,0 0 0,1 1 0,2 0-1,0 0 1,1 1 0,1 1 0,0-1-109,1 0 1,0-1 0,1-3 0,0-1 0,-1-1-1,0-1 1,-2 0 0,1-1 0,-4 0 0,0-1-1,-3 1 1,-1-1 0,31-8-399,-8-1 1,-13 0 0,-7 2 0,-10 0 0,-9-1 0,-10 1 0,-8-2-18,-4-3 0,-10 2 0,-6-5 0,-10 1 1,-6 4-1,-3 3 0,0 4 487,-2 6 0,4 2 0,-7 5 1,0 8-1,0 13 0,1 12 1,3 10 220,2 6 1,4 4-1,4 4 1,7 6-1,6 8 1,6 5-394,3 2 0,2-5 0,2 2 0,3 0 1,4-5-1,4-4-616,1-3 1,-5-10 0,1 1 0,-1-4 0,1-2 0,-2-5 0,-2-5-2568,-3-3 3158,-1-13 0,-2 2 0,0-13 0</inkml:trace>
  <inkml:trace contextRef="#ctx0" brushRef="#br2">28223 3767 7569,'-43'-6'435,"8"6"0,7 3 0,9 16 0,8 19 0,6 16 0,3 11 16,2 4 0,0 4 0,0 3 0,0 2 1,2 1-1,3-1 0,4-4-581,4-3 0,6 7 1,1-10-1,1-4 0,-1-2 1,-2-8 129,-2-4 0,-2 4 0,0-4 0</inkml:trace>
  <inkml:trace contextRef="#ctx0" brushRef="#br2">29218 4777 7569,'0'-37'271,"0"6"1,0 4 0,0 5-1,0 1 1,0 4 0,0 6 0,1 11-1,3 14 1,0 11 0,0 9 277,-3 3 0,-1 6 0,0 3 0,2 1 0,1-1 0,3-2 0,0-1-789,1 0-150,4-7 1,-8-1 0,7-7-1,-1 1 1,0-3 0,-1 0 389,-1-3 0,-3-5 0,-4 2 0</inkml:trace>
  <inkml:trace contextRef="#ctx0" brushRef="#br2">29104 4834 7569,'6'-73'112,"2"5"0,8 16 0,3 6 0,5 8 0,3 8 0,1 6 343,1 4 1,-1 3-1,0 7 1,-1 5 0,-1 4-1,-4 2 1055,-2 4-1547,-7 9 1,-7 5 0,-6 7 0,-1 0 0,-4 0 0,-5-1 0,-2-3-47,-2-3 1,-1 2-1,1-3 1,1 0-1,4-2-179,4-2 1,4 0 0,1 0 0,0 0 0,1 1 186,4-1 1,3-5-1,6 1 1,0 1-1,1 2 1,-1 1-1,0 0 115,0 0 0,0 0 1,1 1-1,-3-1 0,-1 0 1,-3 0-1,0 1 170,0-1 1,-3 2 0,3 1 0,-2 2 0,-3-2 0,-1 1-227,-2 1 1,-2-4-1,-3 4 1,-4-4 0,-5-4-1,-4-2 1,-1 1-233,2-3 1,-4 5 0,2-8-1,4 1 1,2 0 0,4-1 247,-2 0 0,-2 4 0,-1-1 0</inkml:trace>
  <inkml:trace contextRef="#ctx0" brushRef="#br2">29858 5132 7569,'9'0'309,"-1"3"0,0 7 1,-2 7-1,1 5 1,-4 2-1,-3 1-95,-5 2 1,-4-3-1,-9-1 1,-1 3-1,2 1 1,1-1-215,2-2 0,0 3 0,-1-5 0</inkml:trace>
  <inkml:trace contextRef="#ctx0" brushRef="#br2">29915 4763 7569,'7'-23'98,"6"9"0,-3 9 1,2 5-1,2 5 1,1 5-1,-1 4 507,0 5 0,-1 3 0,-2 6 0,-2 1 0,2 1 0,0 1 0,0 3-365,-1-3 1,-2-6 0,3-1 0,-3 0 0,-2-2 0,-1-5-1,0-4-469,-1-4 0,3-5 1,-3 0-1,4-5-34,0-9 0,3-1 0,-6-12 0,-2-4 0,-1-3 0,-2-5 0,0-1 169,0-4 0,-7-1 0,-4-2 0,-6 1 1,-7-3-1,-1 0 0,0-3 254,1 2 1,7 9-1,-2 5 1,3 7 0,3 6-1,4 3 118,4 2 1,3 4-1,4 2 1,4 2 0,9 3-1,7 1-178,5 2 1,7 0 0,4 0 0,3 0-1,4 0 1,0 0-827,3 0 1,-2 5 0,-9 1 0,-2 2 725,0 3 0,-11 2 0,2 1 0</inkml:trace>
  <inkml:trace contextRef="#ctx0" brushRef="#br2">29971 4890 7569,'-11'0'224,"8"0"1,13 0-1,10 0 1,10-1 492,8-4 0,0 2 0,13-5 0,2 0 0,7 2 0,4 0-717,-3 2 0,-2 9 0,-3 3 0</inkml:trace>
  <inkml:trace contextRef="#ctx0" brushRef="#br2">16251 8189 7569,'-42'-22'104,"-1"3"1,4 9 0,4 7 0,8 9 0,3 15 0,4 17-1,1 17 1,6 19 0,9-29 0,0 3 0,2 10 0,-1 3-1,1 9 1,0 4 0,0-18 0,1 3 0,1 1 0,-1 7 0,0 2-1,1 2 1,0 8 0,1 1 0,0 3 0,-1-17 0,1 2-1,1 1 1,-1 1 0,1 3 0,1 1 0,0 1 0,0 0 422,1 2 1,0 0 0,1 1 0,0 1-620,-1-14 1,0 1 0,0 0-1,1 0 1,0 0 0,0-2-1,1 0 1,0 1 0,0-1-1,-1 1 1,1 1 0,0 1-1,-1 0 1,1-1 0,0 1-1,-1-1 1,1 1 0,0-1-1,-1 0 1,1 1 0,0-1-1,0 1 1,-1 0 0,1-1-1,0 1 1,-1 0 0,1-1-1,0 1 1,-1 0 0,1-1-1,0 1 1,-1-1 0,1 1-1,0-1 1,-1 0 0,1-1-1,0 0 1,-1 0 0,1 0-1,0-1 100,1 15 0,0 0 0,0-1 0,0 0 0,0-2 0,0 0 1,0-1-1,-1 0 0,1-3 0,-1-1 0,0 0 0,0-1 1,0-3-1,0 0 0,-1-2 0,1 0 0,0 16 0,1 0 0,-1-3 1,-1-5-1,-1-1 0,1 0 0,-1-5 0,-1 0 0,1-1 1,-1-2-1,0-1 0,0 0-63,0-3 0,0-1 0,-1-1 1,2 23-1,-2-3 0,-1-7 0,-2-1 1,1-5-1,0-2 0,0-5 1,0-1-1,0-5 0,0-1 0,0-5 1,0-1-303,0 36 0,0-16 0,0-13 0,0-13-2036,0-7 2393,-4-37 0,-1-28 0,2-2 0,1-4 0,2-5 0</inkml:trace>
  <inkml:trace contextRef="#ctx0" brushRef="#br2">16266 8046 7569,'-29'-42'43,"4"1"0,4 6 1,7 11-1,1 15 0,1 14 1,-4 15-1,-3 20 0,-8 21 1,10-19-1,-1 3 1,-4 10-1,-1 4 0,-3 9 1,-1 3 58,8-20 1,0 2 0,-1 1 0,-1 5 0,-1 1-1,0 1 1,1 2 0,0 1 0,0 0 0,0 2-1,0 1 1,0 1 0,0 0 0,0 1 0,1 1 0,1-2-1,1 1 1,0-1 0,1-3 0,1-1 0,0 0-31,1-6 1,0 0 0,1-2-1,-3 18 1,2-4 0,2-17-1,-1-4 1,4-8 0,0-3-1,-3 17 1,7-20 54,4-13 0,4-28 0,6-21 0,11-28 0,-4 15 1,1-4-1,4-7 0,1-4 0,3-7 0,0-2-151,2-8 1,0-1 0,-8 22 0,1 1 0,-1-3 0,2-7 0,-1-1 0,1-2 0,0-4 0,1 0 0,-1-2 0,2-3 0,0-2 0,1-1 0,-6 16 0,0-2 0,1 1 0,-1-1-45,1-2 1,0 0-1,0 0 1,-1 0-1,0 1 1,0 0-1,-1 0 1,1 0-1,-1 2 1,0-1-1,0 0 1,0 2-1,5-18 1,0 1-1,0 3 1,-1 8-1,-1 2 1,-1 3-1,7-15 1,-1 6-1,-5 18 1,-1 6 98,9-18 1,-12 33-1,-7 31 1,-3 29-1,-7 38 1,-1-17-1,-2 4 1,0 13-1,-1 5 16,3-19 1,-1 1-1,2 3 1,0 7-1,1 2 1,2 2-1,3 6 1,1 1-1,2 2 1,0-18-1,1 2 1,1-1-1,2 0 1,1 1-1,1-1 1,1 1 0,2-2-1,1 0 1,2 0-1,0-1 1,2-1-1697,8 18 1,2-2 0,2-3 1648,2-4 0,2-3 0,2 0 0,0-2 0,2-1 0,2-3 0</inkml:trace>
  <inkml:trace contextRef="#ctx0" brushRef="#br2">17460 17458 7569,'-54'-32'93,"7"2"1,10 5 0,11 3-1,8 4 1,9 3 0,10 2 0,13 3-1,15 6 1,12 2 0,10 2 0,7 0-1,8 0-22,10 0 1,-32 2 0,1 1 0,2-1 0,2 1 0,3-2 0,0-1 0,5 0 0,0-1 0,3-3 0,2 0 0,0-1 0,0-1 0,0-2 0,-2 0-85,-3 0 0,0 0 1,-4-2-1,0 0 1,-6 0-1,-1 1 0,-3-1 1,-1 1-1,34-10 1,-11 0-1,-12 1-163,-8 3 1,-23 0-1,-5 1 1,-10 0-1,-15 0 1,-18-1-1,-18 1 94,-16 0 1,21 9-1,-2 2 1,-5 0-1,0 1 1,-5 1-1,-2 1 1,-4 0-1,-2 0 1,-3 0 0,0 0 175,-3-1 0,0 2 0,3 1 0,1 2 0,-2 0 0,1 2 0,5 0 0,2 0 0,3 1 0,3-1 0,4 0 0,3-1 0,-29 3 243,17-2 1,18 4-1,20-6 1,13 0-1,22-3 1,26-1-331,28 0 1,-21 2 0,4 1 0,9-1 0,2 1 0,7-2 0,2 1 0,-20-1 0,1 0 0,1 0-8,3 0 0,0 0 0,2 2 0,3 0 0,2 2 0,0 1 0,6 1 0,-1 1 0,1-1 0</inkml:trace>
  <inkml:trace contextRef="#ctx0" brushRef="#br2">22735 17984 7569,'-34'-35'193,"3"-3"1,6 0 0,9 5 0,13 11 0,9 8 0,10 6 0,6 1 0,6 4-1,7 2 1,8 1 0,9 0 0,8 0 0,6 0-202,7 0 1,0 0-1,7 0 1,1 0-1,-1 0 1,-1 0-1,-3 0 1,-6 0-287,-7 0 0,-13 4 1,-9 1-1,-11-2 0,-12-1 265,-12-2 1,-23 0 0,-28 0 0,-18 0 0,-17 0 0,33 0 0,-1 0 0,-5 0 0,-1 0 147,-4 0 0,0 0 0,-6 0 0,0 0 0,2 0 0,1 0 0,1 0 0,2 0 0,1 0 0,1 0 1,5 0-1,1 0 0,4 0 0,2 0 452,-32 0 0,18 0 1,15 0-1,16 0-682,21 0 1,20 0 0,42 0 0,15 0 0,-28 0-1,2 0 1,6 0 0,2 0 0,6 0 0,2 0 110,6 0 0,2 0 0,10 0 0,2 0 0,-24 0 0,1 0 0,-1 0 0</inkml:trace>
  <inkml:trace contextRef="#ctx0" brushRef="#br2">13067 17259 7569,'-15'-22'247,"3"1"1,2 7 0,5 0 0,4-1 0,2 3-1,6 2 1,7 6 0,11 2 0,10 2 0,9 0-1,7 0 1,6 2 177,3 2 0,8-2 0,0 3 0,3-4 0,0-1 0,-6 2 0,-5 1 0,-5 3-968,-3 2 0,-5-3 0,-9 3 0,-6 0 0,-7 0 543,-6 3 0,-9 8 0,-4 3 0</inkml:trace>
  <inkml:trace contextRef="#ctx0" brushRef="#br2">13621 17216 7569,'-13'6'266,"4"4"0,4 4 0,2 7 0,0 5 0,-2 8 82,2 2 1,1 3 0,2 9-1,-1 6 1,-2 4 0,-2 5 0,2 0-1,1 1-394,2-4 0,0-2 0,0-3 0,2-1 0,1-5 0,5-3-2187,4-5 2233,0-8 0,14 8 0,-4-5 0</inkml:trace>
  <inkml:trace contextRef="#ctx0" brushRef="#br2">14360 18140 7569,'-4'-50'214,"-1"4"1,2 5 0,1 3 0,2-3-1,0-3 314,0-4 0,0 1 1,0 6-1,0 3 1,0 6-1,0 7 0,2 8-328,2 5 1,0 6-1,4 9 1,-1 7 0,0 9-1,-1 8-228,-3 6 1,4 8-1,-1 6 1,2 1-1,3-3 1,1 1-156,3 0 0,-3-6 1,-1 4-1,-3-6 1,0-2-1,-2-1 1,1-1-230,-4-2 1,-8-2-1,-4-1 1,-5-1 0,-4-1-1,-2-3 1,-1-4 35,1 1 1,-4-10 0,3 1 0,1-4 0,-1-5 0,2-1 516,-1-2 1,9-2-1,-2-2 1,5-6-1,7-3 300,4-1 0,9 5 0,9 1 1,1 2-1,5 2 0,4 1 1,6 0-284,-1-2 1,5 1 0,-4 4 0,0 0 0,0 0 0,-2 0-673,-4 0 0,4 4 0,-2 1 0,-1 0 514,-2 1 0,4-4 0,3 4 0</inkml:trace>
  <inkml:trace contextRef="#ctx0" brushRef="#br2">15128 17643 7569,'0'-40'712,"0"7"0,0 14-183,0 16 1,-5 14-1,-1 24 1,0 9-1,-1 10 1,4 6-1,2 0-383,1-2 1,0-1-1,0-2 1,0-1 0,1-4-1,2-1 1,4-3-627,1-2 0,0-6 0,1 0 0,-4 0 0,-4-1 0,-1-4 0,0-3 480,0-2 0,-6 1 0,-2-1 0</inkml:trace>
  <inkml:trace contextRef="#ctx0" brushRef="#br2">15114 17628 7569,'0'-28'355,"0"6"1,0 3 0,0 3 0,1 3 180,4 4 1,3 4 0,6 12 0,1 7 0,0 8 0,3 6-1,2 5-223,2 5 1,-4 5 0,2 3 0,-1 1 0,0-1 0,0-2 0,0-1-450,0 0 1,2-7 0,-4-3 0,4-3-1,-1-1 1,1-1 0,-4 0-542,-1 1 0,-2-6 1,-1 0-1,-2-1 1,-3-2-1,-2 2-1777,-3 0 2454,-1-4 0,-2 9 0,0-5 0</inkml:trace>
  <inkml:trace contextRef="#ctx0" brushRef="#br2">15626 17614 7569,'-7'-20'204,"-2"5"1,-5 11 0,-5 8-1,-5 12 1,-4 11 0,-7 9-1,-6 7 1,-7 6 195,-2 8 1,4-5-1,-1 5 1,4-3-1,5-2 1,5-2 0,4-1-588,6-3 1,1-2 0,6-3 0,0-1-1,5-5 1,3-4 0,5-4 186,1 0 0,-4 0 0,-2 1 0</inkml:trace>
  <inkml:trace contextRef="#ctx0" brushRef="#br2">15597 17685 7569,'-8'-30'658,"-3"8"1,7 22-175,0 14 0,8 10 0,2 8 0,0 4 0,1 8 1,-4 4-1,-2 2-462,-1 1 1,5-6 0,0 3-1,0-4 1,1-1 0,2-2 0,1-3-1291,1-5 0,-2 2 1268,1-2 0,4 6 0,-5-2 0</inkml:trace>
  <inkml:trace contextRef="#ctx0" brushRef="#br2">15924 18254 7569,'-1'-13'216,"-2"2"1,-1 5-1,4 4 1,4 9-1,0 5 1,1 7 0,1 5-1,1 3 1,-1 1-1,-1 1 1,-1-1 0,1-1-178,-2-3 0,-1 2 0,-2-3 0,0 0 0,0-1 1,0-1-1,0-4-39,0-1 0,-6 5 0,-2 1 0</inkml:trace>
  <inkml:trace contextRef="#ctx0" brushRef="#br2">15953 18197 7569,'12'-35'80,"-1"7"1,12-1 0,-1 9 0,-2 6 0,1 4 0,-4 4 217,-1 0 0,-2 4 0,-1-1 0,-4 6 0,-4 6 0,-3 4 0,-2 1-292,0 1 1,-2 0-1,-1 3 1,-2 1-1,0-2-47,-1-1 1,0-2 0,-5 0 0,1 0 0,-1-1 0,0-2 0,0-1-129,2 1 0,5 1 0,0 3 0,4-1 0,6-2 0,7-1 0,6-1-29,3 1 1,1 0 0,6 0 0,-2-1 0,-4-1 0,-4 1 289,-3-1 0,-3 0 0,-4 6 0,-4-1 0,-3 0 0,-4 0 0,-1 1 553,-2-1 1,-6-2 0,2-1-1,-4-1 1,-1 1-545,-1 2 1,6-4 0,-1-1 0,-1 0 0,-1 0 0,-2 1-1126,-1-1 0,7 0 0,2-5 1024,0 2 0,-2 0 0,-6-5 0</inkml:trace>
  <inkml:trace contextRef="#ctx0" brushRef="#br2">16521 18225 7569,'7'-20'248,"-4"6"0,6-2 1,2 6-1,2 3 0,1 0 1,2 1-60,3 3 1,-3 1 0,3 2 0,-2 0 0,1 0 0,1 2 0,-2 2 0,-3 8-190,-4 5 0,2-1 0,-4 4 0</inkml:trace>
  <inkml:trace contextRef="#ctx0" brushRef="#br2">16507 18439 8399,'7'-8'568,"5"1"0,9 7 1,-1 0-1,2 0 0,1 0-548,2 0 1,6 0 0,3 0 0,-1-1-1,1-2 1,3-2 0,1 2-21,0 1 0,0 2 0,4 0 0</inkml:trace>
  <inkml:trace contextRef="#ctx0" brushRef="#br2">17375 18041 7569,'-35'-7'232,"5"6"1,-5-2-1,2 6 1,-2 6-1,0 5 1,1 4 491,2 1 0,2 11 1,3 0-1,5 5 1,8 2-1,7 1 1,6 0-524,1 2 1,6-1-1,5-1 1,7-5-1,7-3 1,5-1-1,5-2-802,1-4 0,2-2 0,5-9 0,-1 0 0,1-3 601,0 2 0,5-5 0,3 1 0</inkml:trace>
  <inkml:trace contextRef="#ctx0" brushRef="#br2">17815 17913 7569,'0'-15'228,"8"3"1,6 2 0,9 6 0,5 0 0,4 1 0,2-1 0,3 0 0,4 3 0,5 1 0,4 0 0,2 0-1,-1 1 1,-1 3 0,-2 2 0,-2 0-1236,-5 1 465,-8 4 542,2-10 0,-7 12 0,0-5 0</inkml:trace>
  <inkml:trace contextRef="#ctx0" brushRef="#br2">18171 17884 7682,'-8'7'209,"3"7"0,8 9 0,4 4 1,0 2-1,3 1 0,-2 3 177,-3 5 0,1 5 0,0 2 1,1 3-1,-1-1 0,-3 0 0,-1 1-970,-2-2 1,1 3 583,4-2 0,3 0 0,6-4 0</inkml:trace>
  <inkml:trace contextRef="#ctx0" brushRef="#br2">18867 18396 7569,'-49'-36'306,"7"1"1,-1 7 0,10 1 0,8 1-1,6 4 1,4 2 0,6 1-1,4-2 1,5 5 0,7-1 0,7 4-1,9 4 1,9 0 0,8 1-523,5 3 1,0 3 0,4 2 0,-4 0 0,0 0 0,-6 2-1,-4 4 153,-8 8 1,-11 7 0,-12 9 0,-5 2 0,-9 2 0,-9 3 0,-8 2 413,-6 2 0,2 2 0,-4-2 1,3-3-1,7-5 0,4-5 157,9-4 1,-1 3-1,8-5 1,4 0 0,4-3-1,8-1 1,8-1-361,9 2 1,7 0-1,9-5 1,4-1-1,4-2 1,3-2-1479,2 2 1330,0 2 0,0 7 0,0 3 0</inkml:trace>
  <inkml:trace contextRef="#ctx0" brushRef="#br2">12811 16875 6997,'-57'0'165,"0"0"0,8 5 0,3 4 0,3 1 0,2 4 0,-28 22 0,12 10 0,8 8 0,5 7 0,23-26 0,1 1 0,0 4 0,2 1 0,1 3 1,2 2-1,2 2 0,3 2 0,2 2 0,3 0 0,3 1 0,4 0 0,3-1 0,4 0 0,4-2 0,3 0 0,3-2 0,3-2 0,3 1 1,2-2-22,2 0 1,2-1-145,3 3 0,3-1 0,4-2 0,3-1 0,3 2 0,-1 1 0</inkml:trace>
  <inkml:trace contextRef="#ctx0" brushRef="#br2">20844 11103 7569,'8'-14'65,"9"1"1,0 2 0,7 3 0,8 2 0,4 3 0,8 1 0,8 2 0,8 0 0,8 2 0,7 2 0,-36 1 0,2 0 0,1 1 0,1 1 0,2 0 0,-1 0 0,0 0 0,0 0 0,-1 0 0,0 0 0,-3 0 0,0 0 79,38 8 1,-9-6-1,-10-1 1,-10-2 0,-12-2-186,-5-3 1,-21-1-1,-16-1 1,-22-3-1,-15-2 1,-12-2-1,-7-3 7,-11-2 0,-7-1 0,35 7 1,-2 0-1,-1-1 0,0 0 1,-2 0-1,0-1 0,-2-1 0,1 1 1,-1 0-1,0 1 117,1-1 1,1 2-1,3 0 1,2 0 0,-30-6-1,7 2 1,14 1 0,12 1-1,12 1 91,7 3 1,11-1-1,14 1 1,16 0-1,19 1 1,19-1-180,17 2 1,7 1 0,-35 2 0,2 0 0,1 0 0,0 0-1,2 1 1,1 0 0,2 0 0,-1 1 0,1 1 0,-2 0-108,-1 1 1,-2 0-1,-6-2 1,-1 1 0,29 5-1,-11 0 1,-11 0-75,-11 3 0,-22 1 0,-19 3 0,-24-3 0,-22-1 0,-17-3 0,-13-2 156,34-4 0,0 0 0,-4-1 0,0-1 0,-2 0 0,-1 0 0,-1 0 0,0 0 0,-1 0 0,1 0 0,-1 0 0,0 0 499,2 1 0,2-2-246,3-2 0,2 0 0,-23 1 0,17-4 0,17 1 0,18 0-102,19 2 1,30 2-1,41 1 1,-27 0 0,3 0-1,6 0 1,3 0 0,5 0-1,2 0 1,3 0-1,2 1-217,5 1 0,0 1 1,2 0-1,0 2-340,-1 1 1,-2 2 0,-3 5 0,-2 1 0,-3 1 0,0 0 0</inkml:trace>
  <inkml:trace contextRef="#ctx0" brushRef="#br2">19479 17500 7569,'8'-14'171,"4"6"1,-2 4 0,4 2 0,7 4 0,9 4 0,11 8 0,8 10 0,3 9 0,0 11 0,-2 11 0,-26-22 0,-2 1 0,-2 2 0,-2 2 0,-2 2 0,-2 1-1,-2 1 1,-2 2 163,-2 4 1,-2-1 0,-1 0 0,-2 1 0,-2 3 0,-2 1 0,1-4-1,0-2 1,0-2 0,0-2 0,-1 35 1084,-4-4-1186,3-15 0,-5 2 0,3-14 1,-2-3-1,0-5 226,-1-4 1,-4 0-442,2-6 0,1 0 0,-1-1 0,-1-3 0,1-5 0,-1-3 0,2-3-764</inkml:trace>
  <inkml:trace contextRef="#ctx0" brushRef="#br2">19848 19049 17171,'0'-4'-72,"-6"1"-110,5-5 9,-4 3 0,3 2-519,2-6-1575,0 6 2267,0-4 0,0 7 0,0 0 0</inkml:trace>
  <inkml:trace contextRef="#ctx0" brushRef="#br2">20630 17756 7569,'-8'-22'342,"-3"2"1,7 5-1,1 4 1,1 8 0,2 14-1,0 15 1,0 11 0,0 8-1,0 4 1,0 1 79,0 4 0,0-4 0,0 1 0,0-4 0,0-4 0,-2-5 0,-1-2-832,-2 1 0,-1-6 1,3 2-1,-2-3 1,1-3-1,-1-1 0,0-4 410,2-2 0,-5 5 0,0-2 0</inkml:trace>
  <inkml:trace contextRef="#ctx0" brushRef="#br2">20559 17728 7569,'2'-13'244,"3"5"1,4 10 0,5 11 0,5 9 0,5 6 0,3 4 0,1 2 0,1 3 0,-1 1 0,1 0 263,-1 0 1,-6-2 0,-1 2 0,-2-4 0,0 0 0,-4-1 0,-2-2 0,-4-2-478,3-5 0,-5 1 1,1-5-1,-1 1 0,-3 1 1,1 0-1438,0 3 0,0-4 1,-5-1 1405,0 1 0,-7 1 0,-1 7 0</inkml:trace>
  <inkml:trace contextRef="#ctx0" brushRef="#br2">20559 18496 7569,'0'-24'166,"2"2"0,3 1 0,6 4 0,6-1 0,7 0 359,3-6 0,1 2 1,2-2-1,3-1 0,5-1 1,2 1-1,-2 3-699,-5 2 1,-3 1 0,-2 4 0,1 1 0,-1-2 0,-1-1 0,-3-2 173,-5 2 0,3-12 0,0-1 0</inkml:trace>
  <inkml:trace contextRef="#ctx0" brushRef="#br2">21213 17728 7569,'0'-14'472,"-4"7"0,-1 7 0,2 10 155,1 7 1,2 12 0,0 10 0,-1 5 0,-4 5 0,-5 2 0,-2 1-583,-3-1 0,3 4 1,1-5-1,1 1 1,1-4-1,1-4 1,3-4-1300,4-1 1,1-1 1253,0 1 0,0-4 0,0-5 0</inkml:trace>
  <inkml:trace contextRef="#ctx0" brushRef="#br2">21654 18353 7569,'-8'-22'280,"0"-3"1,5 6-1,-3 2 1,-1 6 0,1 9-1,3 13 1,1 8 0,2 5-1,2-1 1,1 1 0,3 1-41,2 2 0,0 2 0,3-2 0,-3-2 0,-1-1 0,-4 1 0,-2 2-1558,-1 1 0,-6 1 1318,-4-1 0,-8 0 0,-5 1 0</inkml:trace>
  <inkml:trace contextRef="#ctx0" brushRef="#br2">21626 18183 7569,'14'-29'118,"2"7"1,3 5-1,4 6 1,4 6-1,3 4 1,2 1 223,1 0 0,0 7 1,-6 8-1,-5 7 0,-6 5 1,-7 1-1,-2 0-356,-4 1 0,-3 4 1,-6-1-1,-7-4 1,-4-3-1,-2-1 1,-2-2-181,-3-3 1,4-2-1,-1 1 1,2 1-1,0-2 1,2-1-1,1-2-615,2 0 0,0 1 0,1 0 809,4 4 0,-4 4 0,5 5 0</inkml:trace>
  <inkml:trace contextRef="#ctx0" brushRef="#br2">22024 18424 7569,'0'-20'-28,"0"4"0,0-3 0,0 3 0,0 2 0,1 0 0,6 0 619,7 0 1,2 1-1,7 2 1,1 3 0,0 2-1,-1 2 1,1 3 0,0 1-749,0 0 1,-7 1-1,2 4 1,-3 6 0,-4 5 156,-2 3 0,2 0 0,-4-5 0</inkml:trace>
  <inkml:trace contextRef="#ctx0" brushRef="#br2">21967 18624 7569,'9'0'386,"2"0"0,4 0 1,2-2-1,2-1 1,0-2-135,0 2 1,6-3-1,-3 1 1,2 2 0,-2 1-1,-1 2 1,-4 0-253,-1 0 0,4 0 0,2 0 0</inkml:trace>
  <inkml:trace contextRef="#ctx0" brushRef="#br2">22621 18282 7569,'-6'-8'290,"-2"5"0,0 8 1,3 8-1,3 6 1,2 3-1,2 5 151,3 4 1,3-1-1,6 3 1,0-3-1,-1-1 1,-2-2-1,-3-2-405,-2-1 1,3-5-1,-4 3 1,-2-2 0,-1-2-1,-2-3 1,-2-2-1149,-2-4 1,0 3 772,-5-8 1,6-5 0,-2-10 0,2-5 0,0-6 0,-2-4 0,2-5 304,1-4 1,-2-4-1,-1-7 1,0-3-1,-1 0 1,-2 0 0,-2 5 453,1 4 0,-1 7 0,-2 8 0,1 3 0,3 1 303,2 4 1,2 7 0,9 4-663,5 0 0,2 4 1,2-3-1,1 4-564,-1 1 0,-5 1 77,1 4 0,-7-2 0,3 5 144,1-2 0,-4-1 0,6-5 0,2 0 338,2 0 1,1 0 0,0 0 0,1 0 0,-1-1-1,2-3 71,3 0 1,3-1 0,6 3 0,2-1 0,2-3 0,2 0 0,1-1-308,0 4 0,-3 2 1,-7 1 179,-1 0 0,-7 0 0,3 0 0</inkml:trace>
  <inkml:trace contextRef="#ctx0" brushRef="#br2">22806 18368 7569,'-8'-15'311,"3"7"1,10 4 0,6 2 0,5 2 0,4 0 0,2 0 68,4 0 1,0 0 0,3 0 0,1 0-1,0 2 1,-2 2-381,-6 6 0,2 3 0,-2 1 0</inkml:trace>
  <inkml:trace contextRef="#ctx0" brushRef="#br2">22777 18709 7569,'-14'8'838,"8"-2"0,7-6 1,12 0-1,11 0-366,7 0 0,1 0 0,6 0 0,1-2 0,2-1 0,2-1 0,0 0-472,-1 3 0,1-6 0,0 0 0</inkml:trace>
  <inkml:trace contextRef="#ctx0" brushRef="#br2">24213 17628 7569,'-17'-42'241,"1"2"1,5 5-1,3 9 1,7 4 0,4 4-1,8 2 1,6 4-1,7 2 1,4 4 0,5 1-1,7 0 1,6 2 0,4 2-1,2 1 266,1 0 1,0 0 0,6 0-1,-1-2 1,-4-1 0,-4-2-1,-5 2-1136,-6 1 1,-6 2-1,-9 0 1,-7 2 628,-6 3 0,-11 3 0,-7 6 0</inkml:trace>
  <inkml:trace contextRef="#ctx0" brushRef="#br2">24483 17429 7569,'-14'0'335,"2"8"1,2 6 0,5 9-1,4 5 1,2 5 0,4 7 141,5 5 0,-3 3 0,3 6 1,1 1-1,2-1 0,1-1 1,0-1-499,0 1 0,-4-6 0,-1 3 0,1 1 0,-1-2 0,1 0 0,1-2-2485,1 2 2506,3-4 0,-1 3 0,0-5 0</inkml:trace>
  <inkml:trace contextRef="#ctx0" brushRef="#br2">24981 18083 7569,'0'-50'236,"6"1"0,4 9 0,4 6 0,5 5 0,5 4 1,3 3-1,1 3 360,0 3 1,1 6 0,-1 3 0,1 0 0,-2 4 0,-2 3 0,-5 5-642,-4 4 0,0 6 0,-11 3 1,-4 6-1,-5 3 0,-12 3-131,-11 3 0,-3-3 0,-8 3 0,-2-3 0,-1-1 0,0-2 0,3-2 172,5-1 0,3-7 0,3 2 1,5-3-1,6-2 0,7 0 56,3 0 0,7 1 1,10-3-1,7-1 1,7-3-1,7 0 1,7-2-239,7 1 1,0 4 0,6-3-1,0 1 1,0 1 0,0 1 107,2 1 0,-5 7 1,-5 2-1,-9 1 0,-11 3 1,-9 2-1,-5 3 438,-5 3 0,-16-3 0,-10 3 0,-9-2 0,-8-3 1,-3-1-1,-2-4-34,1-4 1,-4-3 0,3-3-1,5-4 1,4-2 0,0-3-447,3 1 1,1 0 0,0-5 119,-3 0 0,-16 6 0,-10 2 0</inkml:trace>
  <inkml:trace contextRef="#ctx0" brushRef="#br2">12285 16605 7569,'-43'-25'108,"0"6"1,-1 9 0,-3 12 0,-7 13 0,-9 20 0,26-10 0,-1 4 0,-4 6 0,-1 4 0,-2 6 0,2 3 0,-2 9-1,1 3 1,2 5 0,2 3 0,14-21 0,0 2 0,2 0 0,1 1 0,2 1 0,1 0 0,1 2 0,2 2 0,2 0 136,1 1 0,2 2 0,2 0 0,1-2 0,2 1 0,2-1 0,3 23 0,4 0 0,3-3 0,4-1 0,7-3 0,5-3 0,5-4 0,5-2 0,4-5 0,5-2-1588,2-6 1,3-2 0,7-1 0,4-4 1342,4-6 0,3-3 0,5-3 0,4-5 0,-20-14 0,2-3 0,0-4 0</inkml:trace>
  <inkml:trace contextRef="#ctx0" brushRef="#br2">25493 17316 7569,'16'-37'185,"4"6"0,9 5 0,7 9 0,7 6 1,4 6-1,5 5 0,5 8 0,6 13 0,7 15 1,-32-11-1,0 2 0,1 4 0,-1 3 1,1 3-1,-1 3 0,0 3 0,-3 3 0,-1 2 1,-2 2 232,-2 0 0,-3 2 0,-4 2 1,-3 1-1,-5-3 0,-3 1 1,-3-2-1,-2 0 0,-4 1 1,-3-1-1,-3 0 0,-2 1 1,-4 0-1,-3 0-394,-2 0 1,-2-1 0,-1-3 0,-2 0 0,-2-1 0,-1-1 0,1 0 0,0 0 0,-1-2 0,1 0 0,0-1-1,-1-1 1,1-1 0,0-3-1262,-1-1 0,14-24 777</inkml:trace>
  <inkml:trace contextRef="#ctx0" brushRef="#br2">23957 8644 7569,'-8'-10'233,"7"2"0,9 2 1,12 3-1,13 1 1,15 2-1,12 0 0,13-1 1,-32-1-1,1 0 1,6 0-1,2-2 0,4 0 1,1 0-1,5-1 1,0-1-1,2 0 0,0 0 59,-1-1 0,1-1 0,-2 1 0,0 0 0,-4 0 0,0 1 0,-3 1 1,0 1-1,-5 1 0,-1 0 0,-6 0 0,-2 1 0,31-3-478,-9 2 1,-15 1 0,-8 2-1,-10 2 1,-9 4 0,-12 7-1,-15 4-589,-16 1 1,-12-2 0,-13-2-1,-8 2 1,-5-1 0,-9 1 676,-5-3 1,34-8-1,-1 1 1,-4 0-1,-1 0 1,-1 0 0,-1-1-1,-4 0 1,0 0-1,0 0 1,-1-1 162,-1 1 0,0-2 0,1 1 0,1-1 0,2-3 0,0 0 0,5 0 0,1 0 0,4 0 0,2 0 0,-31-2 0,9-1 556,8-2 1,18-1 0,12 3-1,12-4 1,13 1 0,18-2-477,14 0 1,27-1 0,11-5 0,-30 7 0,2 1 0,4 0-1,2 1 1,5 0 0,0-1-91,3-2 0,1 0 0,7 1 0,1 0 0,0-3 0,-1 1 0,2 1 0,1 0 0,-2 1 0,0 1 0,-1 1 0,-2 1 0,-1 1 0,-2 1-997,-3 1 1,0 1 0,-4 0 0,0 0 941,-6-1 0,0 2 0,0 2 0,-2 2 0,-2 0 0,-1 1 0,2 0 0,1 0 0,2-1 0,1-2 0,2-1 0</inkml:trace>
  <inkml:trace contextRef="#ctx0" brushRef="#br2">7948 17699 7569,'-38'0'161,"2"0"0,0 2 0,-1 4 0,-1 10 0,0 11 1,2 9-1,1 7 0,4 4 0,2 5 0,6 4 0,5 1 1,7-1 221,6 1 1,10-5-1,6-1 1,7-2-1,7-5 1,6-4-1,7-7-369,3-3 0,5-10 0,0-4 0,-2-6 0,4-4 0,-1-4 0,0-6 0,-5-7-275,-8-6 1,-1-5 0,-2-7 0,-6-1 0,-5-3 0,-5-3-15,-4 0 0,-8-4 0,0 5 0,-8 1 0,-9-3 0,-10 3 0,-9-1 38,-10 3 1,-6 1 0,-7-1-1,-1-1 1,0 1 0,0 1 520,0-2 0,7 2 1,4 0-1,8 4 1,9 5-1,10 1 199,8 4 1,18 8 0,13 4 0,10 2 0,10-1 0,6-2-301,6-2 0,3 4 0,2-6 1,1-1-1,2 0 0,2 0 0,-2 3-563,-2 2 0,-7 1 0,-4 5 0,-2 0 1,-4 0-1,-5 2 380,-8 2 0,1 10 0,-7 9 0</inkml:trace>
  <inkml:trace contextRef="#ctx0" brushRef="#br2">8432 18737 7569,'0'-14'284,"1"0"1,2-2-1,4-3 1,1-5 0,1-2-1,0-5 1,1-2 0,3-5-1,2-4 1,4-4 0,-1-1-1,-1 1 177,2 2 1,-3-4 0,3 1 0,-3 1-1,-4 2 1,-1 3 0,-3 4-328,-1 9 0,-3 6 1,-2 9-1,1 7 1,3 11-156,2 12 1,-5 15 0,4 5 0,-3 6 0,3 4 0,1 6-305,3 2 1,-3-3-1,1-1 1,2-2 0,2-5-1,1-3 1,-1-5-1,-2-1-501,-2-4 0,-1 0 0,3-3 0,-3-1 826,-2-4 0,-1 4 0,-5-5 0</inkml:trace>
  <inkml:trace contextRef="#ctx0" brushRef="#br2">8503 18609 7569,'-8'-36'311,"1"8"0,9 9 0,4 1 0,9 2 0,7 1 0,5 2-17,1 0 0,2 5 0,2 1 0,2 0 1,1 4-295,0 1 0,4 9 0,-2 1 0</inkml:trace>
  <inkml:trace contextRef="#ctx0" brushRef="#br2">8958 18567 7569,'-15'-8'173,"3"-5"0,5 5 0,11-1 0,10 1 0,6 2 1,6 2-1,0 1 0,5 0 0,2-3 0,3-1 1,0 1-1,-2 3 0,-6 1-173,-4 2 0,-4 7 0,-6 1 0</inkml:trace>
  <inkml:trace contextRef="#ctx0" brushRef="#br2">9029 18751 7569,'0'-9'108,"1"1"0,6 2 1,5 3-1,7-1 1,2 1 11,-1-1 1,1-6 0,-4 5 0,4 2 0,-1 2-1,1 1 1,-2 0-121,1 0 0,-4-7 0,5-1 0</inkml:trace>
  <inkml:trace contextRef="#ctx0" brushRef="#br2">9341 18098 7569,'-7'-15'375,"3"4"-255,8 6 1,-1 9-1,5 15 1,0 4-1,-2 6 1,2 2 0,-2 6-121,0 4 0,5 5 0,-3 10 0</inkml:trace>
  <inkml:trace contextRef="#ctx0" brushRef="#br2">9697 18410 7569,'-21'0'107,"4"0"0,-5 0 1,0 3-1,0 5 1,-4 8-1,1 5 1,0 4 333,1 2 1,8 1 0,2 1 0,8-3 0,4 0 0,2-4 0,0-2 0,3-2-248,7-2 0,-1-4 1,10-1-1,-1-3 1,-1 0-1,4-2 0,-1 1-511,1-4 0,2 0 0,-4 0 1,-1 2-1,-2 0 0,-2-1 317,0 1 0,0 0 0,0-5 0</inkml:trace>
  <inkml:trace contextRef="#ctx0" brushRef="#br2">9853 18467 7569,'-14'-6'314,"6"6"0,3 0 0,4 8 0,1 6 1,0 5-1,0 5-65,0 2 0,0 1 0,0 0 1,0-2-1,0 2 0,0-1 1,0 0-1174,0 1 924,6-5 0,2 5 0,6-5 0</inkml:trace>
  <inkml:trace contextRef="#ctx0" brushRef="#br2">9839 18282 7569,'-6'-36'238,"-2"4"1,-2 7-458,1 6 0,7 10 219,2 4 0,7 3 0,7 2 0</inkml:trace>
  <inkml:trace contextRef="#ctx0" brushRef="#br2">10010 18140 7569,'-14'-6'292,"1"6"1,3 0-1,6 11 1,0 9-1,1 10 1,-1 7 230,0 7 0,3 0 0,1 8 0,0 0 1,1-1-1,3-2-662,0 0 0,6-5 0,-4 4 0,0-6 1,1-2-1,-4-4 139,-1-1 0,4 4 0,2-2 0</inkml:trace>
  <inkml:trace contextRef="#ctx0" brushRef="#br2">9953 18737 7569,'-8'-20'164,"2"4"0,6-3 1,1 3-1,4 4 0,6 0 1,5 5 172,3 0 1,0-2 0,-3 4-1,1 2 1,2 1 0,0 2 0,0 2-338,0 3 0,0 3 0,-5 6 0</inkml:trace>
  <inkml:trace contextRef="#ctx0" brushRef="#br2">10166 18496 7569,'2'-7'563,"2"7"0,6 10-386,3 7 1,-4-1-1,1 3 1,1-2-1,0 1-177,-2 1 0,10 0 0,-3-5 0</inkml:trace>
  <inkml:trace contextRef="#ctx0" brushRef="#br2">10394 18410 7569,'-10'7'432,"2"4"1,2 6 0,1 7-1,-1 4 1,-2 5-45,0 5 1,2 3-1,6 2 1,0 0-1,0 1 1,0 2-1,0-1-722,0-3 0,0-1 0,0-7 0,-2 1 334,-3 0 0,-2-3 0</inkml:trace>
  <inkml:trace contextRef="#ctx0" brushRef="#br2">10394 18396 7569,'0'-14'116,"0"4"1,1 2 0,6 2-1,5 3 1,6 3 0,0 5-1,1 6 1,0 6 0,0 7-1,0 3-116,0 1 0,0 7 0,-5 1 0</inkml:trace>
  <inkml:trace contextRef="#ctx0" brushRef="#br2">11190 16505 7569,'0'-27'129,"-2"4"1,-3 4 0,-6 5 0,-6 7-1,-7 12 1,-3 15 0,-3 17 0,-3 17-1,-5 15 1,18-26 0,-1 2 0,0 8-1,0 2 1,-1 9 0,1 3 0,0 6-1,1 2 150,7-22 1,0 1-1,1 1 1,0 6 0,1 1-1,1 1 1,1-1-1,2-1 1,1 1 0,0-1-1,2 0 1,1 0-1,1-2 1,2 0 0,1-2-1,2 23 1,3-2 0,3-3-1,3-1-298,3-3 0,3-2 1,-1-7-1,4-2 1,3-1-1,2-1 0,0-2 1,0-1-1,1-3 1,2 0-1,2 0 1,2 0-661,2 0 0,-16-26 332</inkml:trace>
  <inkml:trace contextRef="#ctx0" brushRef="#br2">26488 16818 7569,'16'-8'129,"4"3"1,9 9 0,9 11 0,8 19-1,7 19 1,-23-18 0,0 3 0,4 7 0,-1 3-1,1 5 1,0 1 0,0 7 0,-2 2 0,-2 4-1,-3 3 1,-3 6 0,-4 3 0,-9-24 0,-2 1-1,-2 0 1,-1 2 0,-2 0 0,-1 0 0,-3 0-1,0 0 1,-2 0-5,-1-1 0,-1 0 0,-2-1 0,-1 3 0,-2 0 0,-2-1 1,0-4-1,-1 0 0,-1-1 0,-5 22 0,0-2 0,0-5 1,1-3-1,1-7 0,0-2 0,7-24-49</inkml:trace>
  <inkml:trace contextRef="#ctx0" brushRef="#br2">24057 7023 7569,'-29'-6'177,"14"-2"1,8-5 0,15 4 0,17 2-1,18 1 1,20-4 0,-21 4 0,2-2-1,7 0 1,2-1 0,7-1 0,2-1 0,3 1-1,2 0 1,6-1 0,1 1 0,2 2-1,0 0 1,2 2 0,0 0 0,-3 2-1,-1 0-177,-4 0 0,0 2 0,3 4 0,-2 4 0,-6 1 0,0 1 0</inkml:trace>
  <inkml:trace contextRef="#ctx0" brushRef="#br2">5005 17898 7569,'-50'-36'162,"1"9"1,6 13 0,2 8 0,3 6 0,5 6-1,4 8 1,6 8 0,4 7 0,4 4 0,6 6 0,4 6-1,5 4 1,5 0 0,6 0 0,6-5 0,7-3 230,3-3 1,3-11-1,3-2 1,5-6 0,2-8-1,1-3 1,0-5-515,3-1 1,2-13 0,-5-5 0,-3-5 0,-4-4 0,-2-2 0,-3-1-272,-7-1 1,-7 1 0,-5-1-1,-7 1 1,-8 0 0,-10-1-1,-11 2 95,-5 4 0,-15-4 0,0 3 0,-5-4 0,-1-4 1,-1-3 466,-3-1 0,6 3 1,2-5-1,6 1 0,5 4 1,9 6-1,9 5 358,8 5 0,5 1 0,7 2 0,6 1 0,8 2 0,11 2 1,7-1-219,3 2 0,4-4 0,7 2 0,5-1 0,3 0 0,2 3-575,0 2 1,-2 0-1,-1 2 1,-3 0 0,-2 2-1,-5 4 1,-5 4-3668,-5 2 3932,-4 1 0,-2 6 0,0-1 0</inkml:trace>
  <inkml:trace contextRef="#ctx0" brushRef="#br2">5474 18055 7569,'-14'-8'830,"6"3"1,3 10 0,5 6-559,5 6 1,-3 2-1,4 10 1,-1 6-1,1 2 1,0 3-1,2-2 1,-1 0-232,-1-2 0,-1 4 0,-4-7 1,2-3-1,2-5 0,-2-6 0,-1-3-1103,-2-2 1,2-1 784,2-4 0,-2-9 1,3-11-1,-4-6 1,-2-9-1,-3-5 1,-2-7 299,-2-3 0,-1-7 0,-7-1 1,-1-1-1,-4-2 0,0 0 182,1 0 1,1 10 0,6 3-1,4 6 1,4 8 0,4 2 0,1 6 35,0 1 0,6 4 0,5 1 0,5 3 0,4 0 1,2 1-1,4 0-310,0-1 1,3 4 0,-1 0 0,1 2 0,-2 4 0,-2 1-640,-1 2 1,-7 6 0,2-2 707,-3 4 0,-8 7 0,-2 2 0</inkml:trace>
  <inkml:trace contextRef="#ctx0" brushRef="#br2">5289 18211 7569,'-20'-1'380,"7"-3"1,12 0-1,9 1-21,4 1 0,9-3 0,4 1 1,7-1-1,6 0 0,1-1 0,1-1-941,-3 1 0,-3 1 1,2 5 581,-1 0 0,-2 0 0,-5 0 0</inkml:trace>
  <inkml:trace contextRef="#ctx0" brushRef="#br2">5688 18339 7569,'-19'-12'239,"1"0"0,7 5 1,10 0-1,10 4 1,7 2-1,4 1 1,6 0-1,5-2 1,7-1-1,0-2 1,0 2-1,-3 1-307,-1 2 0,0 0 1,-7 0 67,-4 0 0,4 7 0,-5 1 0</inkml:trace>
  <inkml:trace contextRef="#ctx0" brushRef="#br2">5787 18552 7918,'-6'-4'371,"7"-1"0,10 2 0,7 1 0,1 2-289,1 0 1,-2-1 0,5-3-1,3 0-82,0 1 0,3 1 0,-1 2 0</inkml:trace>
  <inkml:trace contextRef="#ctx0" brushRef="#br2">6327 18353 7569,'-28'-36'233,"1"3"0,5 3 0,6 1 1,7 3-1,2 0 429,4 3 1,2 4-1,1-3 1,0 1-585,0 4 1,0 9-1,1 9 1,2 12-1,2 9 1,0 7-1,1 4 1,2 5-220,0 3 0,5 1 0,-4-1 1,4-3-1,1-5 0,0-1-92,0 1 1,-6-3 0,-3 3 0,-5-3 0,-5-1 0,-4-1 0,-5 1-92,-5-1 0,1-4 0,-5-2 0,-3 0 0,1-3 0,1-2 173,5-4 1,5-7-1,3 2 1,3-3-1,2-7 380,3-5 0,3-1 1,4-2-1,6-1 1,3 0-1,1 0-19,0 2 0,0 4 1,2-3-1,1 2 0,4 2 1,-1 1-1,1 0-257,-4-2 0,4 1 0,-1 4 47,3 0 0,0 6 0,6 2 0</inkml:trace>
  <inkml:trace contextRef="#ctx0" brushRef="#br2">6597 18581 7569,'-1'-30'142,"-2"-2"0,-2-2 0,2-1 0,1-2 1,4 3 277,3-1 1,-4 2 0,4 6 0,-4 3 0,-1 5 0,0 3-109,0 2 0,0 8 0,0 6 0,0 9 0,0 7-316,0 3 0,0 11 0,2 0 0,1 3 1,2 4-1,-2-1-191,-1 3 0,-1 1 1,2-1-1,2-1 1,-2 2-1,-1-1 0,-4-1-199,-2-5 1,0-3-1,-5-3 1,-2-1-1,-2-4 1,-1-3-1,0-7 93,0-5 0,4-6 1,2-2 576,2-4 1,1-3 0,7-5 0,4 2-1,7 0 1,4-1 0,2-3-72,2 3 0,-1 2 0,5-1 0,-1 3 1,0 2-1,-1 3-509,1 1 0,0 1 0,6-2 0,1-2 304,3 2 0,5 1 0,-3 2 0</inkml:trace>
  <inkml:trace contextRef="#ctx0" brushRef="#br2">7650 17301 7569,'-37'-36'183,"-2"9"0,4 16 0,0 14 0,-1 16 0,0 14 0,-4 15 174,-1 12 1,22-18 0,2 4 0,0 5 0,2 3 0,2 5-1,2 2 1,3 4 0,1 1 0,1 2 0,2 1 0,1 0 0,0 0-424,1-3 0,1 0 0,2 4 1,2-1-1,2-6 0,1-1 1,2-3-1,2-1 0,2-1 1,1 0-1,1-3 0,1-1-508,-2 0 1,2 0 0,1-5-1,0-1 1,-15-42 535</inkml:trace>
  <inkml:trace contextRef="#ctx0" brushRef="#br2">26758 16406 7569,'14'-44'156,"2"10"0,5 20 0,7 9 0,9 10 0,4 11 0,3 12 0,5 17 0,-20-16 0,0 3 0,5 6 0,0 3 0,3 5 0,0 1 0,1 4 0,-1 1 0,0 3 0,-2 2 0,1 3 0,-2 2 0,0 3 0,-2 3 0,-1 0 1,-3 3 193,-3-1 0,-1 2 0,-3 1 0,-4 2 0,-6 1 0,-3 0 0,-3 1 0,-3 1 0,-2 0 0,-4 0 0,-4 0 0,-2-1 0,-3-1 0,-2-1-418,-2 0 1,-1-3-1,2-8 1,-1-1-1,-2-3 1,-2-2 0,1-1-1,-2-2 1,-1-1-1,-2 0 1,1-2-1,-2-2 1,9-19 23</inkml:trace>
  <inkml:trace contextRef="#ctx0" brushRef="#br2">25536 5047 7569,'-19'-5'304,"9"2"0,15 5 0,11 5 0,9 6 1,8 1-1,10 2 0,9 1 0,8 1 1,8-2 134,6-1 0,-1-4 0,1 10 0,-5-2 0,-5 0 0,-4-2 0,-7-1-868,-2-2 1,-8 1-1,-9-1 1,-2-2-1,-7-2-251,-3-5 0,-23-4 0,-18-1 1,-18-1-1,-13-4 0,-12-6 658,-6-7 0,-9 1 0,38 6 1,-1-2-1,-1 1 0,0-1 0,-1 0 1,0-1-1,-1 1 0,1-1 0,1 2 1,0-1 618,1 1 0,2 0 0,-22-5 1,10 0-1,10 4 0,12 5 1,10 2-354,12 3 1,22 7 0,27 6 0,24 2 0,-20-4 0,4-1-1,11 0 1,3 0-245,7 0 0,3 0 0,3 3 0,2 1 0,-23-4 0,-1 0 0,1 1 0</inkml:trace>
  <inkml:trace contextRef="#ctx0" brushRef="#br2">2076 17330 7569,'-36'-37'173,"7"9"1,12 9-1,6 3 1,8 4-1,8 2 1,9 7-1,10 6 1,7 7-1,9 2 1,7 3-1,10-1 1,6-2-1,3-2 1,1-5-6,1-4 1,6-1 0,2 0-1,-2-3 1,-3-5 0,-5-6 0,-6-2-390,-6 0 0,-6 2 0,-11 0 1,-5 0-1,-7-2 0,-6-2 0,-4 0 34,-6 0 1,-3-2 0,-7-1 0,-4 1 0,-6-1 0,-5 2 0,-4 0 330,-2 0 0,-1 2 0,-2 6 1,3 3-1,0 1 0,1 4 202,1 2 1,-1 9-1,4 7 1,-2 12-1,2 11 1,2 10-1,6 7-39,4 5 1,4 9 0,1 1 0,0 6 0,0 1-1,0 2-298,0 0 1,1-5 0,2 2 0,4-5 0,-1-4-1,0-6 1,-3-2-460,-1-3 0,-2 1 1,0 0-1,0-1 0,0-4 1,0-5-1,0-4-2221,0-5 2671,-6-4 0,-2-5 0,-6-1 0</inkml:trace>
  <inkml:trace contextRef="#ctx0" brushRef="#br2">2432 17628 7569,'-7'-44'131,"-1"3"0,-6 14 0,0 5 0,1 9 350,4 12 1,-2 20-1,6 14 1,2 10 0,1 9-1,2 9 1,0 9-327,0 6 1,0-2 0,0 7 0,0-1 0,0-1-1,0-3 1,0-3-596,0-2 1,2-3 0,1-5 0,2-6 0,-2-4 439,-1-2 0,4-2 0,2-7 0</inkml:trace>
  <inkml:trace contextRef="#ctx0" brushRef="#br2">3128 18297 7569,'2'-12'366,"1"8"0,2 8 0,0 9-8,1 6 0,-5 2 0,4 5 0,-2 1 0,1 3 0,0 2 1,-1 3-387,-1 3 1,-4-2 0,-1 0 0,-3 1 0,0-3 0,-2 3 0,1-3-1410,1 1 0,-3-6 1437,4-6 0,-6-5 0,3 2 0</inkml:trace>
  <inkml:trace contextRef="#ctx0" brushRef="#br2">3071 18424 7569,'15'-36'34,"-1"1"1,0 4 0,0 1 0,1 5 0,-1 2 322,0 6 1,-5 6 0,1 3 0,-1 3-242,-1 7 1,-1 6-1,-7 9 1,-2 4-1,-3 1 1,-4 3-138,-4 2 1,1-5-1,1-3 1,3-3-1,1-2 1,4 0-1,2 0-79,1 1 0,1-6 1,5-1-1,7-2 0,6-1 1,2 0 38,-1 0 0,4 1 0,-4-3 0,1 3 0,-1 1 1,-2 2-1,-2 2 49,-2 5 1,-6 3 0,-2-2 0,-1 4 0,0-1 0,-2 3 129,-2-1 1,-1-3 0,0 3-1,0 0 1,0-2 0,0 1-1,-1-4-51,-4-1 1,2 3 0,-7 0 0,-1-2 0,-1-1 0,-3-2-1,1-1-223,0-3 1,1 2-1,2-4 1,3 2 0,2-1 155,3 2 0,-5 2 0,0 1 0</inkml:trace>
  <inkml:trace contextRef="#ctx0" brushRef="#br2">3526 18410 7569,'0'-14'146,"0"8"1,0 6-1,0 9 1,0 9 242,0 5 1,0 4-1,0 2 1,2 1-1,1 1 1,2 4-1,-2 0-291,-1-1 0,-2 3 0,0-6 0,0-1 0,0 0 1,1-4-1,2-6-862,2-4 1,0-5 497,-5-6 1,0-13-1,0-16 1,0-3-1,0-1 1,0-2 218,0-3 1,-2-4 0,-1-5 0,-3-1 0,-1 0 0,0 1-1,0-1 287,1 0 1,-4 4 0,6 4 0,1 7 0,1 3 0,2 2 25,0 4 0,0 8 1,2 2-1,4-1 1,7 1-1,5 1 0,3 2-287,0 3 0,2 1 0,-2 2 0,-1 2 0,1 2 0,-2 6-829,1 2 1,-9 4 0,4 2 849,-3 1 0,-5 12 0,-1-1 0</inkml:trace>
  <inkml:trace contextRef="#ctx0" brushRef="#br2">3526 18595 7569,'10'-8'372,"-1"2"1,4 1-1,3-1 1,3-1 0,0 1-287,1 3 0,1-3 1,4 1-1,-1 2-86,1 1 0,-4 2 0,-1 0 0</inkml:trace>
  <inkml:trace contextRef="#ctx0" brushRef="#br2">3384 19036 7569,'5'-10'174,"1"2"0,2 2 0,3 3 1,2 3-1,1 6 0,0 8 1,-3 6-24</inkml:trace>
  <inkml:trace contextRef="#ctx0" brushRef="#br2">4109 17259 7569,'10'-26'116,"-1"8"0,4 8 1,3 12-1,3 12 1,-3 17-1,-4 18 0,-4 19 1,-4-26-1,-2 2 1,0 6-1,0 2 0,-2 6 1,0 1-1,-2 4 1,-1 1-1,-1 2 1,-2 0 21,0 3 0,0 0 1,-2 1-1,0 0 1,0 1-1,0-1 1,0-2-1,0 0 1,2-2-1,1-1 1,1-3-1,0 1 1,2-2-1,1-1-678,0-1 0,1-3 56,2-5 0,-1-33 306</inkml:trace>
  <inkml:trace contextRef="#ctx0" brushRef="#br2">27455 16519 7569,'14'-41'122,"2"5"1,4 8 0,7 9 0,8 8 0,5 9 0,9 13 0,6 19 0,-23-5 0,1 4 0,0 8-1,0 5 1,2 7 0,-1 4 0,2 8 0,-2 2 0,1 6 0,-2 2 0,-12-19 0,-1 1 0,-1 0-1,-2 3 1,-1 0 0,-2 1 55,0 1 0,-2 0 1,-1 2-1,-2 4 0,-2 3 1,-1-1-1,-1 0 0,0 1 1,-1-1-1,-1 1 0,-2 1 1,0-1-1,-2 0 0,0 0 1,-2 0-1,-1-2 0,0-1 1,-2 0-1,-1-2 1,-1 0-1,-1 0 0,-1-2 1,0-1-1,-2-1-468,0-2 1,0 0 0,-1-1 0,0-1 0,2-6 27</inkml:trace>
  <inkml:trace contextRef="#ctx0" brushRef="#br2">4607 17088 7569,'-22'-8'103,"-3"3"0,4 12 1,-1 9-1,-5 10 1,-5 12-1,-5 8 1,-3 8-1,2 6 1,3 9-1,19-31 1,1 2-1,0 3 1,1 2-1,3 3 0,2 2 1,1 4-1,3 1 1,3 3-1,3 1 1,1 2-1,4 0 113,2 1 0,2 1 0,5-1 0,2 0 0,2 1 0,3-1 0,2-1 0,3 0 1,2-1-1,3 0 0,2-2 0,0-1 0,2-1 0,1-1-792,1-3 0,0 0 0,-4-4 1,0-1 21,-30-42 492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06T20:48:11.925"/>
    </inkml:context>
    <inkml:brush xml:id="br0">
      <inkml:brushProperty name="height" value="0.053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3165BB"/>
    </inkml:brush>
    <inkml:brush xml:id="br3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1010 640 7569,'-21'0'329,"6"-5"8,-4 0 0,3 1 0,5 4 0,8 0 0,12 0 0,13 0 0,10 0 0,7 0 0,7 0-151,6 0 0,5 1 0,3 2 0,3 4 1,2-1-1,0 0 0,-4-1 0,-4 0 0,-1 1 1,-3 0-810,-1 1 1,-3-1-1,-9-3 1,-5 2 622,-7-2 0,-9 5 0,2 0 0</inkml:trace>
  <inkml:trace contextRef="#ctx0" brushRef="#br0" timeOffset="1">1493 725 7569,'-4'22'318,"-1"-3"0,2-3 1,1-2-1,2 0 326,0 1 1,0-6 0,0 1 0,0 1-456,0 1 0,0 10 0,0 7 1,2 7-1,1 5 0,3 2-11,2-1 0,-3 3 1,3 0-1,-2 3 1,-1-2-1,1-2-321,4-1 1,1-6 0,0 0 0,-3-2-1,-1-4 1,1 1 0,2-2 0,-1 1 142,1 1 0,-1-5 0,5 8 0</inkml:trace>
  <inkml:trace contextRef="#ctx0" brushRef="#br0" timeOffset="2">2048 1592 7569,'0'-27'225,"0"2"0,0 1 0,1-1 0,3-2 0,0-1 0,-1-1 0,-1 3 0,-2 0 0,0 4 0,0 2 0,0 2 0,0 2 0,0 2 692,0 0 1,0 8 0,0 6 0,0 9-1020,0 9 0,0 4 0,2 6 0,1 1 0,3-1 1,0 2-1,2 2-305,0 1 1,2-5 0,2-4 0,-1 0 0,-3-1 0,-1-1-1,-4 1 1,-2-3-2,-1 1 0,0 2 0,0-4 0,0-1 0,-1-3 0,-4-2 12,-4-3 0,1 1 0,-2-7 1,-1-1 417,-2-1 1,-1-2 0,2-2 0,2-2 266,5-6 0,5 4 1,5 0-1,5 1 1,2 0-24,2 2 0,7 1 1,3 1-1,1-2 0,0-2 1,-1 2-534,1 1 0,5-3 0,0 1 267,-3 1 0,-2 1 0,4 2 0</inkml:trace>
  <inkml:trace contextRef="#ctx0" brushRef="#br0" timeOffset="3">2773 796 7713,'-22'-8'345,"1"8"1,7 11-1,-2 8 1,-1 10 0,-4 9-1,-1 9 1,-1 10 0,0 8 161,4 4 1,5 1 0,5-2-1,6-2 1,7 0 0,11-1-1,7-5-682,5-6 0,7-5 1,4-8-1,2-2 1,-1-2 174,-1-3 0,0-1 0,5-4 0</inkml:trace>
  <inkml:trace contextRef="#ctx0" brushRef="#br0" timeOffset="4">3356 1578 7569,'-6'-8'215,"4"0"0,-3 3 1,2-2-1,0-3 0,-2 1 1,2-4-1,1-3 0,2-4 1,0-2-1,0-4 0,0-2 1,2-5-1,3-4 0,4-2 1,4-2 139,1-3 0,0-12 0,0 3 0,1 0 0,-1 4 0,-1 10 1,-2 9-1,-3 9-210,-2 6 1,0 7 0,-3 6 0,2 10 0,-2 11-16,-1 6 1,-2 10-1,0 5 1,1 4 0,4 3-1,5-1 1,2-2-99,2-1 1,5-7-1,2-3 1,1-4 0,3-4-1,1-3 1,-1-1-308,-1-4 0,-7-1 0,2-2 1,-3 0-1,-2-1 0,-1-2-827,-4-2 0,-1 1 1,-5 4 1101,2 0 0,0 1 0,-5-1 0</inkml:trace>
  <inkml:trace contextRef="#ctx0" brushRef="#br0" timeOffset="5">3342 1379 7569,'-23'0'438,"12"0"1,16 0 16,13 0 1,7-5 0,5-1 0,3 0 0,5-2 0,3 1 0,2 1-456,-1 3 0,-5-5 0,-3 0 0</inkml:trace>
  <inkml:trace contextRef="#ctx0" brushRef="#br0" timeOffset="6">4166 1450 7569,'10'-9'252,"-1"1"0,4 1 0,3 4 1,4 2-1,1 2 0,-1 4 1,-1 4-1,0 6 0,2 2 1,-2 4-1,-2 1 0,-4 1 1,-2 1-1,-3 0 21,-4 1 0,-4 2 1,-4 0-1,-7-2 0,-5-1 1,-5 1-1,1 2 1,-1 0-1677,4-4 1,1 3 1402,2-7 0,0 0 0,-1-5 0</inkml:trace>
  <inkml:trace contextRef="#ctx0" brushRef="#br0" timeOffset="7">4607 853 7569,'-8'2'406,"3"4"1,4 8 0,1 8-1,0 5 1,1 3-65,4 3 1,-2 8-1,7 7 1,-1-1-1,1 0 1,-2 1-1,-1-1 1,0 1-592,-1-1 1,-1 0 0,-5-4 0,1-2 0,3-5 0,0-6-876,-1-4 1,4-9 1123,-2 2 0,6-3 0,-3-2 0</inkml:trace>
  <inkml:trace contextRef="#ctx0" brushRef="#br0" timeOffset="8">4522 1038 7569,'0'-35'150,"0"7"1,3 7 0,5 5 0,8 4 0,4 1 0,5 3 327,2 1 1,2-2 0,1 4 0,1 2 0,4 1 0,0 4-443,0 3 0,-7 3 0,-6 6 0,-1 0 0,-6 0 0,-4 0 0,-6 2-81,-3 3 1,-9-1 0,-2 4 0,-5 0-1,-4-2 1,-2 3 0,-2-3 70,-4 1 1,11-2 0,0-5 0,4 0 0,3 0-47,4 0 1,4-1 0,4-3-1,8-6 1,5-2 0,7-1 0,4 3-73,5 0 1,-1 6-1,4-4 1,0 2-1,-1 3 1,0 2 0,-3 1 46,-2 0 1,-4 0 0,-3 2 0,-8 3 0,-5 5-1,-4 3 112,-3 1 1,-7 5-1,-7 0 1,-7-1 0,-6-4-1,-2-2 1,-1-4 159,3-2 0,-3 4 0,4-7 0,-3-2 0,1-6 0,3-1 0,1-2-297,4 1 1,1-3 0,2-4 0,0 0-2171,-1 0 2240,1-6 0,6-2 0,2-6 0</inkml:trace>
  <inkml:trace contextRef="#ctx0" brushRef="#br0" timeOffset="9">5062 583 7569,'28'-22'269,"6"8"0,0 10 1,3 9-1,4 11 1,3 9 83,3 7 1,1 15 0,-6 5-1,-1 13 1,-21-28 0,-2 0 0,-1 2-1,-2 1 1,-2 0 0,-1 1 0,-2-2-1,-1 1 82,7 37 1,-3-1 0,-4-8 0,-4-5 0,-5-6 0,-5-3-584,-4-4 0,-6-1 0,-2-6 0,-3-2 0,-4-2 0,-5-2 148,-2-2 0,-2-2 0,4-5 0</inkml:trace>
  <inkml:trace contextRef="#ctx0" brushRef="#br0" timeOffset="10">1067 2502 7569,'-14'8'231,"2"-2"0,9-4 0,13 1 0,10 2 0,7-2 0,3-1 0,5-2 0,8 0 0,7 0 0,9-2 0,4-1 0,5-2 0,-2 0 0,-1 1-50,-5-1 1,-8 0-1,-6 5 1,-5 0-1,-6 0 1,-4 2-1,-5 2-2252,-4 6 2071,-10-4 0,1 7 0,-5-5 0</inkml:trace>
  <inkml:trace contextRef="#ctx0" brushRef="#br0" timeOffset="11">1536 2531 7569,'-14'0'336,"6"6"1,3 5 0,4 6 0,2 7-1,2 3 1,4 3-7,0 3 0,1 5 0,3 8 0,-3 3 0,0 0 1,-1 0-1,-1-4-369,-3 0 0,3-7 0,-1-2 0,-2-1 1,-1-4-1,-1 1 0,3-2-1554,0-2 1593,1 4 0,1-4 0,2 9 0</inkml:trace>
  <inkml:trace contextRef="#ctx0" brushRef="#br0" timeOffset="12">2062 3128 7569,'-22'0'150,"-3"0"1,6 0 0,1 0 0,2-2-1,2-3 154,0-4 0,1 1 0,4-2 1,4-2-1,4-4 0,1-3 1,0 2-1,1 1-181,4 2 0,8-1 1,7 1-1,1 0 0,1 1 1,-2 4-239,1 4 0,3 4 0,-6 2 0,0 4 0,-4 6 1,-4 6-1,-6 7-189,-2 3 0,-2 8 0,-2 3 0,-4 3 0,-7 1 0,-4-1 0,0-1 123,1-2 1,2-7 0,-1 1 0,3-7-1,2-6 1,5-3 495,4-2 1,2-6-98,4-3 0,3-4 1,6-1-1,1-1 0,-1-2 1,2-2-1,1 0-240,2-1 0,5 4 1,-4-2-1,1 2 1,1 2-1,0 0 1,2 0-1744,-2 0 1765,5 0 0,-5 0 0,6 0 0</inkml:trace>
  <inkml:trace contextRef="#ctx0" brushRef="#br0" timeOffset="13">2787 2573 7569,'-14'-16'322,"0"-1"0,-1 14 1,0 4-1,-3 9 1,-2 9 130,-2 9 1,-7 18 0,-4 13 0,3 4 0,5 6 0,6 4-1,5 4 1,4 1-228,5-1 1,5-6 0,7-8 0,7-4 0,10-9 0,7-4-792,7-3 0,3-7 0,2-3 0,-1-4 565,1-6 0,6 4 0,2-5 0</inkml:trace>
  <inkml:trace contextRef="#ctx0" brushRef="#br0" timeOffset="14">3654 2616 7569,'-6'-8'119,"-5"2"0,-5 1 0,-4 0 1,-4 2-1,-4 3 0,-6 6 0,-2 7 1,-3 6-1,-3 5 0,-2 6 1,-2 6 326,-1 5 1,3 6 0,9 2 0,8 0 0,5 0 0,6-3 0,5-2-382,6-1 0,5-5 1,5-2-1,6-3 0,7-4 1,5-5-1,4-4 0,3-4-127,3-5 1,2 0-1,6-6 1,-1-2-1,1-2 1,-2-1-239,2 0 1,-1-4 0,-2-3 0,-5 1-1,-3-2 1,-2 2-2412,1 0 2711,-7 1 0,5-2 0,-5 0 0</inkml:trace>
  <inkml:trace contextRef="#ctx0" brushRef="#br0" timeOffset="15">4180 3128 7569,'15'1'204,"-1"4"0,0 6 0,0 5 0,-1 4 54,-4 2 1,-2 2 0,-7 6 0,0 2 0,-2 1 0,-3 0 0,-4 0 0,-4 0-437,-1-1 1,1-2 0,2-2 0,4-1 177,0-3 0,-4 3 0,3-5 0</inkml:trace>
  <inkml:trace contextRef="#ctx0" brushRef="#br0" timeOffset="16">4607 2658 7569,'-6'-6'208,"4"6"1,7 10 0,1 7-1,0 7 1,-2 3 0,-3 1-1,1 2 1,1 3 0,2 5-76,-2 3 1,-2-3-1,-1-2 1,0 1-1,0-3 1,2 1-1,1-3 1,2-2-822,-2-2 1,3-1-1,1-2 688,1-1 0,-5-7 0,3 4 0</inkml:trace>
  <inkml:trace contextRef="#ctx0" brushRef="#br0" timeOffset="17">4522 2786 7569,'14'-41'77,"2"5"1,3 8 0,4 7 0,6 5 152,4 2 0,-3 6 0,3 3 0,-1 4 1,-1 2-1,4 4 0,0 6 0,1 7-131,1 5 0,-6 4 0,2 3 0,-4 2 0,-6 2 1,-4 1-148,-3 0 1,-8 3-1,-3-3 1,-4 1-1,-1 2 1,-3-2 0,-5-1-1,-6-2-36,-2 0 1,-4 0-1,-1-6 1,1-3 0,-1-3-1,2-2-153,-1-1 0,4 1 0,-3-4 1,2-3-1,-1-1 237,-1-1 0,0-1 0,5 6 0</inkml:trace>
  <inkml:trace contextRef="#ctx0" brushRef="#br0" timeOffset="18">5204 2474 7569,'35'3'0,"4"6"1,6 10-1,4 7 1,0 2-1,-2 2 1,-6 3-1,-8 7 1,-8 4 0,-7 6-1,-6 3 1,-4 2-1,-1-1 343,-4 1 0,-2 0 0,-1 0 0,-1-2 0,-4-5 1,-6-2-1,-6 0-245,-7 0 1,2-10 0,-2 7 0,-1-4 0,0-2-99,1-4 0,-9-3 0,3-2 0</inkml:trace>
  <inkml:trace contextRef="#ctx0" brushRef="#br0" timeOffset="19">1181 4251 7569,'-10'-5'273,"1"-1"0,1-1 0,4 1 0,11 3 0,9 1 0,7 2 0,6 0 0,7 0 125,11 0 0,4-1 0,12-2 0,0-2 0,4 2 0,-1-1 0,-3 1-597,-6-1 0,-5-3 1,0 4-1,-4-2 1,-7 2-1,-6 2 1,-9 1-1,-3 0-3467,-6 0 3666,-1 0 0,-8 6 0,-2 2 0</inkml:trace>
  <inkml:trace contextRef="#ctx0" brushRef="#br0" timeOffset="20">1678 4194 7569,'-13'3'201,"4"5"1,4 8-1,4 4 1,1 7 0,1 5 87,4 6 1,-2 7 0,5 4 0,-2 2 0,-1 1 0,0 0-273,0 0 0,-1-1 1,-4 1-1,0-5 1,0-2-1,0-4 0,2-2-777,3-1 0,-2-6 760,6 1 0,1-3 0,4-2 0</inkml:trace>
  <inkml:trace contextRef="#ctx0" brushRef="#br0" timeOffset="21">2034 4734 7569,'7'-28'400,"1"6"1,-3 4 0,5 6 0,2 4 0,2 0-115,1 0 1,-1 5-1,0-2 1,0 3-1,1 2 1,-3 2-1,-1 3 1,-3 6-332,-2 6 1,1-1-1,-4 3 1,2-2-1,-2 1 1,-2 1-1,-2-2-94,-4-1 1,-1-2 0,-5 0 0,1 2 0,-1 1 0,-1 2 0,-3-1 150,1-3 1,5 4 0,1 0 0,1-1 0,6-4 0,4-3-179,6-2 1,10-4-1,7 3 1,4-2-1,6-2 1,4-3-1,4-1 3,0 0 0,-5 0 0,-2 0 0,-2 0 0,-5 2 0,-7 2 0,-7 8 353,-5 5 1,-8 3 0,0 6 0,-6-3-1,-8 3 1,-6-1 178,-7-1 0,2 1 0,-2-5 0,-1 1 0,-2 0 0,-1-6-188,-1-4 0,3 0 1,0-4-1,3-1 0,-1 0 1,2-2-1,1-3-1274,1-1 1,9 0 1092,-4 0 0,11 0 0,-3 0 0</inkml:trace>
  <inkml:trace contextRef="#ctx0" brushRef="#br0" timeOffset="22">3086 4308 7569,'-33'3'542,"-1"6"1,3 12-1,-1 9 1,-1 8-1,-3 6 1,-2 6 12,0 7 0,8 11 1,1 2-1,10 4 1,8-1-1,7-4 1,4-4-1,8-2-654,10-3 1,6-3-1,16-6 1,2-9 0,4-7-1,2-7 99,0-4 0,3-3 0,6-7 0</inkml:trace>
  <inkml:trace contextRef="#ctx0" brushRef="#br0" timeOffset="23">3541 4535 7569,'-5'-24'242,"0"1"0,-1 7 0,3 3 0,-2 13 0,2 13 0,3 11 1,3 7-1,2 9 0,-1 4 0,1 3 0,1-3 0,1-2-232,-1-5 1,-1 0-1,-5 1 1,1-5-1,3-5 1,0-2-1,0-4 1,-3-2-882,-1-2 1,0-7 804,0-2 1,0-14 0,-1-4 0,-3-13 0,0-8 0,0-5 0,1-3 330,-1-6 0,0 0 0,-5-7 0,-4 1 1,-3 1-1,-2-2 0,0 4 76,2 2 1,2 1 0,1 13 0,2 4-1,4 6 1,-1 5-156,0 2 1,5 5 0,-1-1-1,8 1 1,5 1 0,5 2-164,5-1 0,0 6 1,8-6-1,3 3 0,0-1 1,0 2-1,-1 3-313,-1 4 1,0 0 0,1 5-1,-2 2 1,-2 2 0,-3-1-917,-1-2 0,-2 3 0,-5-6 1206,0 1 0,0 11 0,0-3 0</inkml:trace>
  <inkml:trace contextRef="#ctx0" brushRef="#br0" timeOffset="24">3569 4677 7569,'-6'0'1978,"6"0"-1641,8 0 1,9 0-1,4 0 1,1 0-1,5 0 1,3 0 0,3 0-679,-2 0 0,4 0 0,-2 0 0,-3 0 341,-4 0 0,7 7 0,-3 0 0</inkml:trace>
  <inkml:trace contextRef="#ctx0" brushRef="#br0" timeOffset="25">3583 5104 7569,'24'0'681,"0"0"0,1 0 1,3-2-1,4-1-547,1-2 0,7-4 0,-4 4 0,2 2 0,-2 0 0,-1 0-134,-3-2 0,-2 0 0,-2 5 0</inkml:trace>
  <inkml:trace contextRef="#ctx0" brushRef="#br0" timeOffset="26">4223 4933 8243,'14'13'502,"1"-2"1,-3 11 0,-1 0 0,-3 2 0,0 4-382,0 4 1,-5 2 0,2 0 0,-5 4 0,-3 3 0,-4 1 0,-1-1 0,-1-1-122,1-2 0,-11-7 0,3 4 0</inkml:trace>
  <inkml:trace contextRef="#ctx0" brushRef="#br0" timeOffset="27">4707 4478 7569,'0'-19'1209,"0"11"-730,0 16 1,0 8 0,1 11 0,2 6 0,4 5 0,-1 8 0,2 1 0,0 2-307,3-3 1,-5 1 0,0-2 0,-1-4 0,0-2 0,-2-4-460,-1-7 1,-2-1 0,0-8 0,1-2 0,2-1-50,2-2 0,0-7 1,-5-7-1,0-8 1,0-6-1,0-5 288,0-5 0,0-9 0,0-5 1,1-3-1,3-3 0,0-5 281,-1-8 1,-1 0-1,-4-6 1,-1 3 0,-3 0-1,-2 3 98,-3 2 1,3-1 0,-1 14 0,-2 5 0,0 7 0,-1 7-1,5 4 65,0 3 0,-1 3 0,8 4 0,8 4-460,8 3 0,6 4 0,8 1 1,3 3-1,4 1 0,1 1-220,0 0 1,-1-1 0,6 3 0,-2-4 0,-1-1 0,-4 0 0,-1-2-647,-4-2 0,-7-1 0,-5 0 0,-5 2 929,-4 3 0,2-4 0,-4 6 0</inkml:trace>
  <inkml:trace contextRef="#ctx0" brushRef="#br0" timeOffset="28">4564 4620 7569,'-6'-12'459,"8"1"0,10 3 0,10 0 0,7 2-54,4-1 0,-1 1 0,5 3 0,5-4 0,2 1 0,5 0 0,0 3 0,1 1-608,1 2 0,-10 0 0,2 0 203,-2 0 0,-7 0 0,1 0 0</inkml:trace>
  <inkml:trace contextRef="#ctx0" brushRef="#br0" timeOffset="29">5304 3796 7569,'1'-8'264,"6"3"1,7 5 0,8 6 0,5 9 0,4 10 0,7 11 0,10 15 32,-22-20 1,1 1 0,1 3 0,0 3 0,-2 4 0,0 1-1,-2 0 1,-2 1 0,-2 0 0,-2 2 0,-3 1 0,-2 1 0,-3 0-1,-1 0-211,-2-1 0,-3 1 0,-3-1 1,-2 1-1,-3-5 0,-2 0 1,0-1-1,-2-1 0,-11 36 0,-3-8 1,-3-5-514,-4-6 1,4-7-1,-8-4 1,1-4 426,-1-5 0,-3-4 0,-7-5 0</inkml:trace>
  <inkml:trace contextRef="#ctx0" brushRef="#br0" timeOffset="30">7834 1024 7569,'0'-41'227,"-1"3"0,-2 4 0,-2 6 0,2 4 0,1 5 0,2 7 0,0 9 0,0 12 1,0 13-1,0 11 145,0 10 1,0 8 0,0 10 0,0 4 0,0 0 0,0-4-1,0-2 1,2-2-538,3-1 1,-2-5-1,6-4 1,1-2-1,-1-4 1,-1-2-1344,-2-1 0,4-8 1508,-5-1 0,6-1 0,-3-6 0</inkml:trace>
  <inkml:trace contextRef="#ctx0" brushRef="#br0" timeOffset="31">7721 1095 7569,'-8'-65'151,"1"8"1,11 10 0,4 4 0,7 5 0,6 6 0,4 6-1,2 4 242,1 1 1,2 8 0,2 7 0,3 1 0,0 2 0,-1 5 0,-2 6 0,-2 4-302,-2 2 1,-7 7 0,-5 4-1,-7 5 1,-3 3 0,-4 1-214,-5 0 0,-5-4 1,-6 4-1,0-4 0,-1-2 1,0 0 1,-4 1 0,4-2 0,0-2 0,5-3 0,4-1 0,3-4 0,3-1 34,4-2 1,11 0 0,10 0 0,6 1 0,7-1 0,5 0 0,3 0-151,1 1 0,5-1 0,-4 2 1,-4 3-1,-5 3 0,-5 1 166,-4 1 0,-13 0 1,-4 4-1,-5 1 1,-8-1-1,-7 0 439,-7 1 1,-16-1-1,-2 1 1,-4-1-1,-3-1 1,-2-3 0,-2-5 87,2-4 0,1-2 0,-1-2 0,2-3 0,2-2 0,4-2 0,5-3-1642,3-1 1184,7 0 0,-9-6 0,5-2 0</inkml:trace>
  <inkml:trace contextRef="#ctx0" brushRef="#br0" timeOffset="32">9754 1237 7569,'0'-14'144,"-5"-1"0,0 4 1,2 8-1,2 11 0,1 9 1,1 6-1,4 2 1,4 2-1,4 1 0,1 1 1,-1-1-1,-2-1 0,-3-2 61,-2-1 0,-1-2 1,-5 3-1,0-3 1,0-1-1,0-4 0,0-1-394,0-2 1,-2-6-1,-1-5 38,-2-6 1,1-11 0,4-8 0,0-2 0,0-1 0,0-4 194,0-2 0,0-2 0,0 4 0,0-1 0,1 0 0,2 2 0,4 6 125,1 4 0,-4 6 0,6 1 0,2 3 0,4 1 0,5 4 0,1 2-328,3 1 1,2 6-1,2 3 1,1 4 0,1 1-1,2 0 159,-1 1 0,-2-1 0,-2 0 0</inkml:trace>
  <inkml:trace contextRef="#ctx0" brushRef="#br0" timeOffset="33">10152 1493 7569,'9'0'71,"2"0"0,5 0 1,5-2-1,2-1 1,0-3-1,-3-2 146,-2-3 1,-1-2 0,0 0-1,2 2 1,-1 2 0,-3-2 0,-2-2-396,-3-1 1,1 0-1,-7 0 1,-1-1 59,-1 1 1,-8 1-1,-4 4 1,-2 3-1,-3 1 1,0 0 103,-4 2 0,1 3 1,-5 5-1,-1 4 1,0 4-1,2 1 0,2 2 160,2 3 0,2-2 0,4 5 0,2 0 1,4-1-1,1 1 0,0-1 77,2-1 0,8-1 0,6-5 0,6 1 0,7-3 0,3-2-523,1-6 0,2-2 0,4-2 1,2 0 299,0 0 0,5 0 0,-4 0 0</inkml:trace>
  <inkml:trace contextRef="#ctx0" brushRef="#br0" timeOffset="34">10678 1507 7569,'0'-22'212,"2"0"1,2 4-1,6-1 1,4 0 0,3-1-1,2-4 1,-1-3-1,-3 0 114,0 4 1,-1-4 0,0 3 0,-1-3 0,-2-3 0,-3-1 0,0-4-254,0-1 1,-5-2-1,1-5 1,-2 2-1,-2 2 1,0 2 0,-2 3-97,-2 2 0,-4-3 0,-6 4 0,-1 4 1,1 6-1,0 5 0,0 4 37,-1 2 0,1 4 0,0 8 0,0 4 0,0 8 1,1 8-24,3 5 0,-1 13 0,5 1 0,0 1 0,-1 2 1,4 7-1,3 6-28,5 4 0,-2 1 1,5-5-1,-2 0 1,-2 0-1,-3-2 1,-1-1-316,0-2 0,0-11 0,0 2 1,0-4-1,0-3 0,0-2 352,0-4 0,0-2 0,0 0 0</inkml:trace>
  <inkml:trace contextRef="#ctx0" brushRef="#br0" timeOffset="35">10522 1436 7569,'6'-13'151,"5"2"1,6 2 0,7-2 0,3-2 0,1 0-1,1 4 1611,-1 4-1784,7-3 1,-5 7 0,3-4-1,-4 3 1,-6 4 0,-4 3 0,-3 4-806,-2 4 1,0 1-1,-1 0 827,-3 0 0,-4 7 0,-6 1 0</inkml:trace>
  <inkml:trace contextRef="#ctx0" brushRef="#br0" timeOffset="36">10948 1564 7569,'14'0'188,"1"-5"1,-1-1 0,0-2-1,0-3 1,0-2 0,1-1-1,-1-2 34,0-3 1,5 3 0,-2-3-1,-2 4 1,-4 0 0,-2 1-229,-1 0 0,-2 0 1,-6 0-1,-1 1 1,-4 2-1,-4 3 0,-6 2 1,-2 2-59,-2 3 0,-6 1 1,1 1-1,-1 3 1,-1 2-1,4 3 158,2 7 1,2-2 0,7 7-1,4 0 1,0 2 0,4 2-54,1-1 1,9 1 0,2-6 0,5 0 0,4 0 0,2-1 0,2-4-162,4-3 0,1-6 0,1 3 0,-1-2 0,-2-3 0,-1-1 0,0-4-25,-2-3 1,3 1 0,-6-9 0,-2-3-1,-1 0 1,-2-1 250,1-2 1,-8 2-1,-2-5 1,-2 1-1,1 4 1,0 1-1,-1 2 384,-1-1 1,-2 4-493,0 7 1,0 12 0,2 15 0,1 2-1,1 1 1,1-3-173,2 3 0,-6-4 0,5 0 0,-1 0 0,0-1 1,-2-1-22,-1-2 1,-2-3 0,0 0 333,0-1 1,0-8 0,0-6 0,1-9 0,2-9 0,4-4 0,1-2 82,3 1 0,1-3 1,3-5-1,-1-2 0,0 3 1,2 3-304,3 3 0,-4 7 1,6-2-1,-2 3 0,0 3 1,-2 4-141,-1 4 0,-6 2 1,-3 1-1,-2 2 281,-6 7 1,-3 4 0,-8 3 0,-4 0 0,0 0-1,2 1 49,5-1 0,4 0 1,10 0-1,6-1 1,8-2-371,9-2 1,7-5 0,7 2-1,-1-1 1,-1 1 0,-4 2-913,-1 3 1094,-2-5 0,-11 7 1,-4-4-1,-7 4 368,-6 1 0,-17 0 1,-5 1-1,-7-3 1,-2-1-1,-4-3 0,0 0 28,0 0 1,3-3-1,3 3 1,5 0-318,3-1 0,2 3 0,0 4 0</inkml:trace>
  <inkml:trace contextRef="#ctx0" brushRef="#br0" timeOffset="37">12740 583 7569,'0'-51'228,"-5"15"1,0 17-1,2 17 1,1 21 0,2 18-1,0 12 1,0 9 0,0 7-1,0 6 1,2 3-1,3 0 1,3-2-122,-1-6 0,6-4 1,-3-10-1,2-5 0,1-4 1,-2-4-1,-2-4-3207,2-5 3100,-4 2 0,-1-10 0,-6 6 0</inkml:trace>
  <inkml:trace contextRef="#ctx0" brushRef="#br0" timeOffset="38">12668 1137 7569,'16'-27'23,"3"4"1,5 4-1,4 3 1,6 2 0,2 0-1,2 1 244,0 3 0,-5 3 1,5 3-1,0 0 1,0 1-1,-2 1 0,-3 2 1,-4 2-127,-4 2 1,-9-1 0,-1 5 0,-5 2 0,-4 1-1,-3 5 2,-1-1 1,-13 8-1,-5 0 1,-3 4-1,-1 2 1,2-1 0,2 0-1,4 1-322,2-1 1,4-6 0,9-1 0,7-4 0,9-1 0,6-5-109,3-3 0,2-3 0,0-5 1,2 0-1,-4-2 0,1-1 369,-4-2 1,-1-6-1,-1 2 1,-4-4-1,-3-3 1,-2-1-1,-1-4 456,-3-1 0,-4 3 0,-6-3 0,0 0 0,-2 2 0,-2-3 0,-8 3-175,-5-1 0,-7 4 0,-7 6 0,-4 3 1,0 2-1,1 3-672,2 1 0,2 4 0,3 2 0,3 7 0,7 5 0,6 5 309,6 1 0,4 2 0,1 4 0</inkml:trace>
  <inkml:trace contextRef="#ctx0" brushRef="#br0" timeOffset="39">15100 455 7569,'-33'-25'223,"-2"6"0,-2 9 1,-4 7-1,-4 5 0,-9 4 1,-6 10-1,-7 12 1,33-9-1,-1 3 0,-1 4 1,1 2-1,-1 3 0,2 1 1,2 3-1,1 1 1,4 0-1,2 1 0,5 0 1,2 0-1,-7 37 0,14 1 1,16-6 293,17-6 0,23-7 0,20-9 0,-27-27 1,3-4-1,5-1 0,1-3 0,4-2 0,-1-2-862,2-2 1,-1-1 0,-1-2 0,0 0 0,-3-3 0,-1 0 0,-3 0 0,-1 0-201,36 0 0,-12 0 0,-3 0 0</inkml:trace>
  <inkml:trace contextRef="#ctx0" brushRef="#br0" timeOffset="40">8019 2858 7569,'0'-29'142,"0"2"0,0 2 1,0 1-1,-1-1 0,-2 0 1,-2-1-1,2 4 1,1 2-1,2 6 0,0 9 1,0 16-1,2 16 292,2 14 0,4 8 1,6 11-1,1 5 1,-1 4-1,0 1 1,0-6-1,-1-4-591,-4-4 0,4-3 0,-5 3 0,1-3 1,-1-2-1,0-2-2987,0-3 3144,-5-8 0,10 3 0,-5-5 0</inkml:trace>
  <inkml:trace contextRef="#ctx0" brushRef="#br0" timeOffset="41">7977 2829 7569,'14'-77'130,"2"7"0,3 12 1,4 10-1,4 9 0,3 7 1,3 7 269,5 6 0,5 10 0,4 5 0,4 9 0,1 11 0,-1 11 0,-1 11 0,1 7-377,2 8 0,-5 8 0,-6 4 1,-7 0-1,-6-4 0,-6-2-47,-4-2 1,-9-5 0,-7-2 0,-6 1 0,-8-2 0,-7 0 58,-5-3 0,-6-4 1,-4-2-1,-5-4 1,-1-1-1,-1-4 0,2-1 1,0-3-181,2-3 0,1-3 0,7-9 1,1-2-1,3-6 145,5-2 0,10-15 0,2-2 0</inkml:trace>
  <inkml:trace contextRef="#ctx0" brushRef="#br0" timeOffset="42">9882 3028 7569,'-7'-36'192,"6"6"0,-4 8 0,5 1 0,5 5 1,4 7-1,4 10 0,1 12 0,0 11 0,1 7 1,-3 7-1,-1 3 0,-1 4 0,-1-1 0,-1 0 1,-1-3-27,-1 0 0,-5-6 0,4-4 0,-2-5 0,0-7-398,2-3 0,2-5 1,-4-7-1,1-8 0,0-9 1,-1-6 224,1-5 0,-2-3 0,4-3 0,-1-1 0,1-2 0,1 1 53,-1 2 1,4 3 0,-4 3 0,0 6 0,2 3 0,0 6-45,3 4 1,-3 4 0,1 2 0,2 4 0,2 3 0,1 1-1,1-1-70,-1-2 0,5 4 0,1-5 0,2-2 0,4-2 0,-1-1 19,-1 0 1,1-4 0,-5-3 0,1 1 0,-2-2-1,-5 2-35,-3-1 0,-8 1 0,2 1 0,-5-2 127,-5-1 1,-3 1-1,-4 6 1,1-2-1,1-2 1,-1 2 0,-1 1 98,-3 2 1,1 0-1,2 2 1,0 2-1,3 6 1,0 3 32,1 1 1,1 6 0,7 4 0,0 1 0,0 1 0,0-3-252,0 2 1,7 1-1,2-1 1,4-3-1,3 0 1,1-1 0,3-1-1,1-2-1096,0-2 1,2-4 1171,-4-2 0,6 2 0,-2-4 0</inkml:trace>
  <inkml:trace contextRef="#ctx0" brushRef="#br0" timeOffset="43">10678 3213 7569,'0'-14'165,"0"-1"1,2 1 0,1-2-1,3-1 1,2-3 0,3-3 0,2 0 234,1 1 0,0-5 0,0 2 0,0-6 0,1-2 0,-1 0 0,-1 0 0,-2-2-263,-2-1 1,-6-4 0,2-5 0,-3-3-1,-2 1 1,0-1-158,0 1 1,-2-2 0,-3 3 0,-4 0-1,-4 5 1,-1 8 0,1 8 14,4 6 1,-10 10 0,1 5 0,0 9 0,2 11-1,5 11-4,0 9 0,3 8 1,0 7-1,1 7 1,4 4-1,2 3 23,1-1 1,4 3-1,3 2 1,-1-1-1,2-5 1,-2-3-7,1-4 1,-3-4 0,-4 2 0,0-4-1,0-3 1,0-4 0,2-5-678,3-3 0,-4-7 0,4-6 475,-3-1 0,-2-15 0,0-12 0,0-10 0,1-8 0,2-4 205,2-5 0,1 1 1,-2-3-1,2 2 0,2 5 1,1 1 147,-1 6 1,5 4-1,-4 4 1,4 4 0,1 4-1,0 4 1,1 2 0,-1 4-93,0 4 1,0 4 0,2 1 0,1 0 0,4-1 0,-1-2-109,1-1 1,3-7 0,-4 2 0,1-4 0,1-1 0,-2 0-27,1 0 1,-2-5 0,-5-1 0,0-2 0,-1-3 0,-2-3-1,-3-3 67,-2-2 0,-1 0 0,-5 4 1,0 1-1,-2 0 0,-2 1 0,-6 2 100,-2 2 1,-3 6 0,1-2 0,-2 3 0,-1 2 0,-2 2-57,2 3 0,-2 9 0,3 8 0,5 2 0,1-1 0,4 3-46,0 0 1,3 3-1,7-2 1,6-2-1,4-3 1,3-1-1,2-4-98,-1-1 1,4-4 0,0 0 0,0-5-1,-1 0 1,-2-4 0,1-3 22,2-5 1,-4-3 0,2-6 0,-3-2 0,-1-1 0,-3-4 157,0-1 1,-6 3-1,1-4 1,-1-1 0,-4 0-1,-2 2 1,-1 2 590,0 2 0,0 2-626,0 2 0,2 17 0,1 8 0,3 7 1,2 4-1,2-2-159,-2 1 1,4 4 0,-2-3 0,1 0 0,0-1 0,-3-2-198,-2 0 0,4 0 0,-6-5 1,0 0 254,-3 1 1,-2-8-1,-3-3 1,0-8 0,1-5-1,1-5 223,2-5 0,0 1 0,0-4 0,0 0 1,0 2-1,2-2-111,2-1 0,-1 4 0,5-3 0,0 2 0,0 4 1,3 3-1,2 5-196,1 2 1,-3-3-1,2 4 1,3 2-1,-1 1 1,1 2-45,-2 0 1,-4 2-1,-1 1 1,1 3 244,-2 2 1,-2-3-1,-8 3 1,-2-2-1,-4-1 224,0 1 0,-5-4 0,5 4 0,-1-1 0,1 1-222,2 2 1,2-3-1,9 4 1,5 1-1,2-1 1,4 1 0,2-1-158,0-1 1,3 3 0,-4-5-1,2 2 1,-1 3 0,-4 2 245,-5 1 0,-1 0 0,-5 1 1,1-1-1,-4 0 0,-5 0-211,-3 1 0,-1-6 0,-6 0 0,1 1 0,0-1 58,0 1 0,-1-1 0,1 6 0</inkml:trace>
  <inkml:trace contextRef="#ctx0" brushRef="#br0" timeOffset="44">12811 2431 7569,'0'-41'254,"0"5"0,0 7 1,0 9-1,0 7 0,1 11 1,2 15-1,4 15 1,-1 14-1,2 10 0,0 8 1,3 4-1,0 4 0,2 3 1,-2 4 217,0 1 1,3-7 0,-8-7 0,1-5 0,-1-4 0,-3-4-977,-1-5 1,-1 2 0,2-9-1,2-1 1,-2-5 503,-1-5 0,-9 1 0,0-5 0</inkml:trace>
  <inkml:trace contextRef="#ctx0" brushRef="#br0" timeOffset="45">12725 3057 7569,'-4'-21'244,"-1"-1"0,2 0 1,3 3-1,6 1 1,8 1-1,8-2 12,5 2 0,3 1 0,3 2 0,5 0 0,3 1 0,0 3 0,-1 6 1,-2 2-394,1 2 1,-5 6-1,-6 4 1,-8 4 0,-4 3-1,-3 4-675,-4 1 0,-1-5 1,-5 2-1,1-3 1,-6-3 1101,-6-4 1,0-1 0,-1-3 0,-1 4 0,2 4 0,4 3 243,2 3 0,2-2 1,0 7-1,0 1 1,2 2-1,2 0-475,6-3 0,-1-2 1,4-5-1,3 0 1,1-2-1,2-6 1,0-3-137,-2-2 0,4-3 0,-2-1 0,-2-1 1,-1-4-1,-2-5 0,-1-2 229,-4-2 1,3-2 0,-6-2 0,0-2 0,0-1 0,-2-1 253,-3 0 0,-2 0 0,-4-3 1,-5 3-1,-4 1 0,-3 4-517,-2 1 1,-6 3-1,2 4 1,1 4-1,3 3 1,2 6-1,1 4-2426,2 6 2537,3 9 0,5 0 0,-2 5 0</inkml:trace>
  <inkml:trace contextRef="#ctx0" brushRef="#br0" timeOffset="46">14673 2474 7569,'0'-27'475,"0"3"1,0 8-1,0 10 114,0 11 0,5 12 1,1 8-1,2 7 1,3 7-1,2 7-488,1 6 0,-1-1 1,-2 1-1,-3 0 0,0 0 1,-1-3-1,3-3 0,-2-6-435,-3-4 0,-2-4 0,0-9 0,2-4 0,-2-3-302,-2-2 0,-1-8 0,0-7 502,0-12 0,0-9 1,0-11-1,-1-5 1,-2-5-1,-4-2 1,-1-6 460,-3-4 1,-8 4-1,-4-9 1,-4 0-1,-2 2 1,1 1-1,-1 5 93,1 4 0,1 10 0,4 5 0,4 5 0,3 4 0,3 5-94,4 3 0,2 2 1,9 0-1,4 0 1,8 0-1,10-1-218,8 1 1,4 5 0,8 1 0,2 1 0,3 4 0,2 2 0,2 1-337,3 0 1,1 0-1,-2 0 1,-3 0-1,-5 0 1,-2 0-1,-4 1-1114,-3 4 1,-5 3-1,-8 5 1342,-1-4 0,-7 10 0,4-3 0</inkml:trace>
  <inkml:trace contextRef="#ctx0" brushRef="#br0" timeOffset="47">14872 2573 7569,'-14'0'583,"9"0"0,10 0 1,11 0-1,6 0 0,2 0-441,1 0 0,2 0 0,3 0 0,3 0 0,3 0 0,2 0 0,-2 0-1137,-1 0 1,3 5 994,-5 0 0,-6 6 0,-6-3 0</inkml:trace>
  <inkml:trace contextRef="#ctx0" brushRef="#br0" timeOffset="48">14858 3199 7569,'21'0'877,"13"0"0,14 0 1,4-2-1,2-1 1,-4-3-1,-1-2 0,-3-2-810,-2 2 1,-1-3-1,-2 7 1,-3 0-68,-5 3 0,-3-5 0,-2-2 0</inkml:trace>
  <inkml:trace contextRef="#ctx0" brushRef="#br0" timeOffset="49">8360 4023 7569,'-28'-11'-25,"0"-3"0,-1-2 0,2 0 0,2 2 1,1 0-1,-1 0 0,-2 1 0,-1 2 0,-1 3 1,1 0-1,1 2 0,2 0 0,3 2 1,0 3 324,-1 1 1,6 1-1,-2 3 1,5 2-1,4 2 1,6 3 73,2 2 1,15 2 0,6 3 0,9 2 0,10 2 0,11 4-207,9 0 1,2 3-1,7-1 1,2 2-1,4 2 1,-35-15-1,1 1 1,1-1 0,-1 0-108,2 1 1,1-1 0,-2 0 0,2-2-1,-1-2 1,1-1 0,1 0 0,0-2-1,1 0 1,2-1 0,1-1 0,1-2-1,2 0 1,1-1-47,4 1 0,0-1 0,0-1 0,1-1 0,3 0 0,0 0 0,2-1 0,0 1 0,0 0 0,0 0 0,2 0 0,2 0-110,-1 0 1,-1 1-1,0 1 1,-1-1 0,1 0-1,-1-1 1,3 0 0,0 0-1,2 1 1,1 0 0,3-1-1,1 0 61,1 0 1,1 0-1,2 0 1,2-2 0,-22-2-1,-1-1 1,2 0-1,1 0 1,2-1 0,-1 0-1,1 0 1,0 0-1,0-1 1,1 1 0,0 0-1,0 0 1,0 0 0,-1 0-1,1 0-41,-1 0 0,0 0 1,0 1-1,2-2 1,1 0-1,0 1 1,-1 1-1,-1 0 1,1 1-1,-1-1 0,1 1 1,0-1-1,-1 1 1,0-1-1,0 0 1,-2 0-1,0 0 1,0 0-1,-1 0 0,1-1 1,-1 0 43,0 0 0,0-1 0,0 0 0,-2 0 0,0 0 0,1-1 1,1 1-1,1-2 0,-1 1 0,0-1 0,-1-1 0,0 1 0,0-1 1,-1-1-1,0 1 0,0-1 0,-1 0 0,0 0 17,-1 0 1,0 0-1,-1 0 1,26-3 0,-1-2-1,-2 0 1,0-2 0,-4 0-1,-1 0 1,-3 0 0,-1-2-1,-5 1 1,-1-2 0,-3 0-1,-1-1 43,-2 0 0,-1-1 0,-1-2 0,0-2 1,-3 0-1,-1-1 0,0 1 0,-1-1 0,-2 0 1,-1 0-1,-3 0 0,-1 1 0,-3-1 0,-1-1 119,-1 1 1,-2 0 0,21-21-1,-3-2 1,-7 3 0,-7-1 0,-7-2-167,-6 3 0,-4-1 0,-8 1 1,-4 1-1,-4 3 18,-4 0 0,-1 3 0,0-1 0,0-1 0,0 5 0,0 4 0</inkml:trace>
  <inkml:trace contextRef="#ctx0" brushRef="#br0" timeOffset="50">16834 981 7569,'-41'-51'74,"5"4"1,9 4 0,11 5 0,11 5 0,10 3 0,9 3 0,10 4 0,8 4 0,7 3 0,9 3 0,7 4-1,5 4 1,2 5 0,-1 5 221,1 4 0,-1 12 0,-7 6 0,-5 6 0,-8 5 0,-5 4 1,-6 6-278,-4 2 0,-12 2 1,-11 7-1,-8 1 1,-9 2-1,-10-2 0,-7-2 78,-7-1 1,2-3-1,-1-1 1,3 1-1,2-5 1,5-5 0,7-6-2,5-5 1,11-3-1,-1-3 1,3-2 0,5-2-1,5-3 1,8-3-403,5-1 1,1-2 0,3 1 0,-1-1 0,1 0 0,2-1 305,1-4 0,7 10 0,1-3 0</inkml:trace>
  <inkml:trace contextRef="#ctx0" brushRef="#br0" timeOffset="51">17616 2488 7569,'-1'-14'1330,"-1"1"1,2 4-1,6 4-1330,5 3 0,-3 9 0,-1 0 0</inkml:trace>
  <inkml:trace contextRef="#ctx0" brushRef="#br0" timeOffset="52">19536 1805 7569,'0'-14'204,"0"5"1,0 2-1,1 7 1,2 12-1,4 8 1,-1 7-1,2 5 1,-2 4-1,1 6 1,-3 1 0,1-2-156,0-3 1,-1-2-1,-4 4 1,2-4 0,1-1-1,2-3-49,-2-2 0,5-2 0,0 0 0</inkml:trace>
  <inkml:trace contextRef="#ctx0" brushRef="#br0" timeOffset="53">19607 1564 7569,'1'-27'-280,"4"5"0,5 8 280,2 7 0,2 12 0,1 3 0</inkml:trace>
  <inkml:trace contextRef="#ctx0" brushRef="#br0" timeOffset="54">19948 1933 7627,'0'15'7,"0"4"1,0 1-1,2 2 1,1 4-1,3 0 1,0 3-1,2 1 173,0 3 0,-3-3 0,3 5 0,0-2 0,-2 0 0,2-1 0,-2-4 0,1-4-245,-4-5 0,3-3 0,0-4 124,2-2 1,-5-6 0,2-8 0,-2-7 0,2-7 0,3-5 0,1-6 0,1-4 70,1-5 0,2-1 0,1 1 0,-2 6 0,-1 7 0,-3 6-2,-1 3 0,-1 8 0,-3 5 1,2 6-1,-2 8 0,0 5-130,2 3 0,-3 6 0,4-1 0,-1 3 0,2 0 0,5-4 0,3-4-153,1-3 0,0-2 0,0-1 1,1-4-1,2-4 0,-2-3 106,-1-2 0,-2 0 0,1-3 0,-1-5 0,-1-7 0,-2-2 162,-2-3 0,-6 1 0,4-7 0,-3-1 0,1 4 0,-2 1 0,-1 4 283,-2 2 1,1 4 0,3 4 0,2 8-478,2 8 0,-4 9 1,6 2-1,1 0 1,2 0-1,2 0-425,4-2 0,-3-1 0,5-3 1,-1-2 505,4-2 0,-3 1 0,-1 4 0</inkml:trace>
  <inkml:trace contextRef="#ctx0" brushRef="#br0" timeOffset="55">20787 2090 7569,'0'-29'300,"-5"7"0,-1 5 1,-1 4-1,1 7 0,3 4 110,1 9 0,2 15 0,2 8 1,3 5-1,4 4 0,5 2-381,5 2 0,-3-1 0,3 1 0,-3-2 1,0-1-1,-1-4 0,1 0 0,-3-3-832,0-3 1,-1 5 0,2-10 802,1 1 0,-1-1 0,0 3 0</inkml:trace>
  <inkml:trace contextRef="#ctx0" brushRef="#br0" timeOffset="56">20758 2104 7569,'8'-28'258,"5"5"0,-2 5 0,6 3 0,7 6 0,3 4 0,1 4 0,1 2 86,-1 4 1,-1 9-1,-3 11 1,-7 7-1,-6 6 1,-8 3-1,-4 2-581,-4-1 0,-11 1 0,2-2 0,-3-3 0,-2-5 0,0-3 0,1-3 237,3-3 0,0 2 0,1-3 0</inkml:trace>
  <inkml:trace contextRef="#ctx0" brushRef="#br0" timeOffset="57">21100 2360 7569,'9'-29'173,"1"1"0,1-7 141,8-3 1,-2-3 0,5-1 0,0-4 16,0-6 0,0-2-209,2-12 0,1 1 0,-6-5 1,-3 3 131,-5-1-150,-5 1 1,-6 18-1,0 7 1,-3 7-1,-6 8 1,-10 8-1,-6 10 40,-4 5 0,-4 22 0,0 9 0,1 11 1,4 12-1,4 9-245,5 7 0,10 3 0,4 4 0,5 0 0,6-1 0,8-4 11,9-3 1,-1-8-1,1-7 1,4-1-1,3-4 1,3-6-1,-1-7-69,-2-7 1,-2-1 0,1-8 0,-1-5-1,1-4 1,-1-3 0,1-4 5,-1-5 1,-4-5-1,-2-9 1,-2-6 0,-2-5-1,-4-5 263,-4-1 0,1-2 0,-7-3 0,-1 3 0,-1 5 0,-4 5 372,-2 4 0,-3 3 0,-4 9 0,3 4 0,2 9 0,3 12-387,1 9 0,2 5 1,2 3-1,3 2 1,4 1-1,2-2-350,-1-1 0,2-3 1,-2-3-1,1-4 1,0-1-1,-2 0-924,3-1 1,-5-2 1178,3-2 0,-1-6 0,6-2 0</inkml:trace>
  <inkml:trace contextRef="#ctx0" brushRef="#br0" timeOffset="58">21682 1905 7569,'-7'-36'230,"0"7"0,9 12 1,3 6-1,4 8-230,4 6 0,7 11 0,2 8 0</inkml:trace>
  <inkml:trace contextRef="#ctx0" brushRef="#br0" timeOffset="59">21953 2331 7569,'14'-14'145,"2"0"1,1 0-1,4-2 1,1-1 0,1-2-1,1 1 172,0 3 1,-1-4 0,4 0 0,-3 1 0,-3 1-1,-4 0 1,-1-2-184,-4 1 0,-7 2 1,0 2-1,-5 0 1,-5 1-1,-4 2-99,-4 2 1,-8 6 0,-2-2 0,-4 5-1,-2 5 1,3 4-165,2 4 1,3 6 0,9 3 0,2 3 0,6 5 0,2 0-50,2 0 0,8 3 0,4-1 0,7-4 0,4-4 0,3-3 0,4-4 135,4-1 0,-1-8 0,-3-4 0,1-2 1,3-4-1,-3-2 0,-1-6 176,-1-3 0,-1-7 0,0-4 0,-1-3 0,-3-1 0,-7 0 37,-6-1 1,-4 1 0,-7-1 0,0 2 0,0 4 0,-2 4 82,-3 3 0,5 10 0,0 6 0,10 8 1,9 6-283,9 5 0,1 1 0,6 6 0,-4-3 0,-2 2 0,-7 2-9,-5 2 1,-9-1-1,-5 1 1,-6-1-1,-7 0 1,-4 1-1951,-5-1 1988,-9 1 0,-8-1 0,-7 1 0</inkml:trace>
  <inkml:trace contextRef="#ctx0" brushRef="#br0" timeOffset="60">24341 2090 7569,'0'-21'155,"-6"5"1,-4-4-1,-4 1 1,-5 0-1,-4 2 1,-6 2-1,-4 6 1,-5 4-1,-3 4 1,0 1 0,3 1-1,5 4 1,4 4-1,6 4 1,4 1-1,4 1 1,6 0 371,4 4 0,5-3 1,7 3-1,7-3 0,8-2 1,5 0-454,1 0 1,7-6 0,3-3 0,1-3 0,1-2-1,-4 0 1,-1-3 0,-3-5-577,-2-7 0,-8-2 1,-3 1-1,-4-3 1,-2-3-1,-3-2 706,-6 1 0,-2 5 0,-2-1 1,0 4-45,0 0 1,-2 8-1,-1 3 1,-2 9 0,2 9-1,2 8 1,2 5 0,4 2-765,4-1 1,10 1-1,4-1 1,2 0 603,3 1 0,4 6 0,10 1 0</inkml:trace>
  <inkml:trace contextRef="#ctx0" brushRef="#br0" timeOffset="61">25564 1905 7569,'-14'-30'224,"0"5"1,1 17 0,3 8 0,6 9 0,2 9-1,2 5 1,3 6 0,5 6 0,10 7 0,5 9-1,7 2 1,2 1 0,-1-2 0,-2 2 0,-7 0-335,-5-2 0,-9 2 0,-3-9 0,-5-2 1,-6-5-1,-9-3 0,-7-4-143,-5-1 1,-1-8-1,0-4 1,-1-7-1,1-6 1,-1-4 0,2-2 252,4-4 0,2-9 0,7-9 0</inkml:trace>
  <inkml:trace contextRef="#ctx0" brushRef="#br0" timeOffset="62">25663 1507 7569,'-22'-22'21,"3"4"1,13 14-1,11 8 1,12 8-1101,8 2 1079,4 6 0,6 2 0,1 7 0</inkml:trace>
  <inkml:trace contextRef="#ctx0" brushRef="#br0" timeOffset="63">26005 2218 7785,'28'8'220,"1"-2"1,-1-8-1,0-2 1,1-6-1,1-2 1,1-3 12,3 1 0,-6-2 0,-6-1 0,-3-2 0,-6 0 0,-7-2 0,-4-1 1,-2 0 1,-11-5 0,-7 5 0,-5-1-1,-9 0 1,-3 3-78,-4 3 0,-2 2 1,-2 6-1,2 4 1,1 4-1,4 1 1,1 1-505,4 4 1,7 4 0,7 9 0,6 4 0,7 2 0,8 2 346,5 0 0,16 5 0,5 6 0</inkml:trace>
  <inkml:trace contextRef="#ctx0" brushRef="#br0" timeOffset="64">26417 1933 7569,'0'-19'217,"2"2"1,2 4 0,6 7-1,2 6 1,3 5 0,-1 6 66,0 6 0,0 5 0,1 7 1,-1-1-1,0 2 0,0 2 0,-1-1-384,-4-4 0,-1 0 0,-5-8 0,2-1 1,-2-3-1,-1 0 23,-2-1 1,0-8 0,0-6-1,0-9 1,1-9 260,4-5 0,-2-4 1,7-3-1,1-2 1,1-3-1,3 1 30,-1-1 0,-1 3 1,-2 9-1,-3 4 1,-1 4-1,0 4 1,1 3-144,0 2 1,-5 5-1,1 8 1,0 9 0,-1 5-1,3 6 1,0 3-486,1 3 1,-1 5 0,-3-4 413,2 3 0,6 1 0,-3 4 0</inkml:trace>
  <inkml:trace contextRef="#ctx0" brushRef="#br0" timeOffset="65">26403 1962 7569,'0'9'184,"0"1"1,0 1 0,1 2 0,3 2 0,0 3 0,1 2 0,0 1 0,1 1-1,2 0 1,1 2 0,1-1 33,-1 1 1,-1-7 0,2 2 0,-4-3 0,-1-2-1,0 1-3079,-2-1 2861,-2 0 0,6 0 0,1 0 0</inkml:trace>
  <inkml:trace contextRef="#ctx0" brushRef="#br0" timeOffset="66">26303 1678 7569,'-6'-59'416,"4"12"0,-1 20 0,8 11-416,9 10 0,0 10 0,7 4 0</inkml:trace>
  <inkml:trace contextRef="#ctx0" brushRef="#br0" timeOffset="67">27953 1933 7569,'0'-22'157,"0"2"0,0 6 0,-2 1 1,-1 2-1,-4 3 0,-2 2 0,-7 4 1,-6 5-1,-6 7 0,-4 4 0,-1 5 1,0 5-1,1 2 0,4 3 0,6-1 1,6 1 38,6-1 0,6-4 1,10-2-1,8-1 0,8-4 1,5-1-1,3-4-537,3-2 1,2-4 0,4-6 0,-4 0 0,-3 0 0,-7 0 0,-3-1-114,-4-4 0,-3-3 0,-2-6 1,-3-1 782,-6 1 1,-1 6 0,2 5-205,5 6 0,4 5 0,5 5 0,6-2 0,5-2 0,5 1 1,0-1-145,-1 1 1,6-7-1,-4 2 1,1-4 0,-4-1-1,-3 0 126,-2 0 0,-1-6 1,-5-3-1,-6-4 0,-7-1 1,-2-1-1,-6 0 216,-4-4 1,-6 3 0,-10-3 0,-5 3 0,-4 2 0,-4 0-1,-4 1-342,-5 4 0,6-2 0,-6 6 0,4 2 0,7 3 0,5 4-670,6 6 0,5 3 0,4 2 0,6 3 689,2 1 0,15 6 0,3-3 0</inkml:trace>
  <inkml:trace contextRef="#ctx0" brushRef="#br0" timeOffset="68">28535 1990 7569,'7'-12'149,"1"4"1,1 6-1,1 7 1,1 4 117,1 7 0,-2 0 0,-1 8 0,2 1 0,2 2 0,1 1 0,-1 1-365,-4-1 1,2-4 0,-6-2 0,0-2 0,0-2 0,-1-2 150,-1-2 0,-1-8 0,0-6 0,1-9 202,2-9 0,6-4 1,-2-6-1,5-2 1,4-2-1,2-1 1,1 1-27,-1 2 0,-1 4 0,-5 2 0,1 5-268,-1 3 1,-1 10 0,-4 6 0,-4 8-1,-4 6 1,1 5 0,1 3-221,2 0 1,1 5-1,-1-3 1,3 2 0,1 3-1,1-2 259,1-4 0,8 4 0,3-5 0</inkml:trace>
  <inkml:trace contextRef="#ctx0" brushRef="#br0" timeOffset="69">29275 2189 7569,'8'-19'373,"-4"-1"0,0 1 0,-1 2 1,1 4 924,0 0-1246,-9 1 0,-3 4 0,-6 5 0,1 6 0,2 8 0,2 5 0,-1 4-203,2 2 1,2 2 0,6 4 0,0 1 0,0-1 0,0-1-59,0-3 0,6-4 0,2-6 1,3-1-1,2-3 0,3-6 1,1-4 166,4-4 0,-4-6 1,7-9-1,1-5 1,0-4-1,0-5 0,-1-5 226,1-3 0,-4-6 0,-2-2 0,-3-2 0,-4-3 0,-2-1-80,-5-2 1,-4 5 0,-1 3 0,-1 5 0,-6 9 0,-7 8 0,-7 10 26,-1 6 1,-4 8-1,2 12 1,-1 12 0,1 9-1,6 6-178,7 0 1,5 12-1,8-3 1,2 4-1,7-1 1,7-5-1,6-4-134,2-1 1,3-2 0,-1 2-1,1-6 1,-1-7 0,1-4 66,-1-1 0,0-9 1,-1 2-1,-1-5 1,-3-5-1,1-3 0,-2-5 167,-3-4 0,2-6 0,-2-2 0,-4-2 1,-2 0-1,-5 0 0,-2-1 644,-3-2 0,-1 4 1,-2-1-335,0 3 0,0 10 1,0 6-1,0 8 1,2 6-1,2 5-585,6 5 1,1-4 0,0 1 0,-2-1 0,2 3 0,0 0-3081,-1 1 3302,-4-7 0,1 10 0,0-5 0</inkml:trace>
  <inkml:trace contextRef="#ctx0" brushRef="#br0" timeOffset="70">29858 1862 7569,'-16'-28'322,"-1"3"0,-1 4 0,4 8-943,3 6 621,8 8 0,3 7 0,8 6 0</inkml:trace>
  <inkml:trace contextRef="#ctx0" brushRef="#br0" timeOffset="71">30213 1635 7569,'-22'-25'267,"5"7"0,4 15 0,4 14 0,-3 13 0,1 6 1,2 3 0,3 7 0,6-1 0,0 5 0,1 5 0,4 2 0,4 1-243,4-2 1,1 1 0,0-7 0,1 0 0,-3-3-1,-2 1-25,-5-1 0,2 1 0,1 1 0</inkml:trace>
  <inkml:trace contextRef="#ctx0" brushRef="#br0" timeOffset="72">30085 2260 7569,'0'-28'121,"0"0"1,3-1 0,5 2 0,8 4 0,6 4 0,7 3-10,2 2 1,7 1-1,-5 3 1,0 6-1,-1 2 1,0 2-1,-4 0-151,-1 0 0,1 0 0,-9 0 393,-1 0 0,-10 0 0,-10 0 0,-9 0 0,-6 2 956,-1 2-1117,2 4 1,9 8-1,2 2 1,3 1 0,4-1-355,3 3 0,4-4 1,8 5-1,4-1 1,-1-2-1,3 0 1,-3 0-3441,1-2 3601,-9-1 0,7-2 0,-3 0 0</inkml:trace>
  <inkml:trace contextRef="#ctx0" brushRef="#br0" timeOffset="73">30569 1877 8008,'-7'-43'466,"1"7"1,-4 4-1,7 8-1111,6 10 1,7 13 644,9 10 0,3 16 0,6 5 0</inkml:trace>
  <inkml:trace contextRef="#ctx0" brushRef="#br0" timeOffset="74">30682 2289 9258,'29'0'122,"4"0"1,0 0 0,-1 0 0,-1-2-1,1-2 1,1-6 190,-1-3 1,-2-1 0,-3 0 0,-4 0 0,-4 0 0,-5-1 0,-4 1-66,-5 0 1,-7-5 0,-6-2 0,-9 1-1,-9-1 1,-7 4 0,-3 1-133,-2 2 0,6 6 0,-1 2 0,5 1 0,4 0 0,7 4-768,6 4 1,4 5 0,7 6 0,2 2 0,4 1 651,9 2 0,5 6 0,9-3 0</inkml:trace>
  <inkml:trace contextRef="#ctx0" brushRef="#br0" timeOffset="75">31137 2047 7569,'0'-22'407,"2"6"1,3 8 0,4 4-55,4 5 1,1 9-1,2 13 1,1 11 0,1 5-1,-4 4 1,-5-1-304,-2 1 1,2-5-1,-4-2 1,-2-3-1,-2-6 1,-1-6 0,0-5-55,0-2 1,2-8 0,3-6 0,6-9 132,6-9 0,1-4 0,7-6 1,3-2-1,5-2 0,2-3 0,2-1 311,-1-3 0,-6 4 0,0 3 1,-6 7-1,-4 8-281,-2 5 0,-4 9 1,-5 13-1,-4 9 1,-3 9-1,-2 7-1596,0 3 0,0 11 1437,0-7 0,0-2 0,0-5 0</inkml:trace>
  <inkml:trace contextRef="#ctx0" brushRef="#br0" timeOffset="76">22692 3540 7569,'-16'-24'260,"-1"1"1,-1-1 0,4 0 0,5 2 0,1 1 0,3 6 0,5 5 0,11 13-1,10 15 1,6 13 0,1 10 246,0 7 1,1 4 0,-2 8 0,-4 3 0,-4-1 0,-3-2 0,-3-5 0,-2 0-542,-2 1 1,1-6-1,4-2 1,0-6-1,0-4 1,1-5-558,-1-3 0,2-8 0,1-3 0,2-4 0,0-4 1,0-3 590,0-2 0,0-1 0,-5-5 0</inkml:trace>
  <inkml:trace contextRef="#ctx0" brushRef="#br0" timeOffset="77">22749 3497 7569,'-10'-14'242,"1"1"1,-2 2 0,-2 2-1,-1-1 1,1 4 0,7 6-1,11 10 1,12 7 0,8 7 0,5 2 611,4 3 0,8 4 1,10 0-1,4-1 1,2-2-1,2-3-796,2-4 0,-1 4 1,-5-5-1,-4 2 0,-5-2 1,-4 0-1,-5-1 0,-7-1-1191,-5-2 1,-1-2 0,-6-2 0,-3 0 0,-4 0-1303,-2 0 2435,-7 1 0,3-1 0,-6 0 0</inkml:trace>
  <inkml:trace contextRef="#ctx0" brushRef="#br0" timeOffset="78">22934 4222 7569,'0'-14'295,"1"0"0,4-2 1,6-3-1,6-5 1,7-4-1,3-5 1,3-5-1,3-5 1,5-3-1,2-1 138,-3 1 1,-2 2 0,-6 3-1,-2 1 1,-2 4 0,-5 3 0,-2 6-1434,-6 7 0,-7 4 1000,0 2 0,-10 12 0,-3 4 0</inkml:trace>
  <inkml:trace contextRef="#ctx0" brushRef="#br0" timeOffset="79">23488 3568 7569,'-5'-9'1484,"1"3"-1004,1 4 1,3 11 0,3 17 0,3 5 0,2 7 0,1 3 0,1 2 0,-1-2-384,2-3 1,2 1 0,1-5 0,0-3 0,1-1 0,-1-1-1596,0-1 1498,0 0 0,-6 1 0,-1-1 0</inkml:trace>
  <inkml:trace contextRef="#ctx0" brushRef="#br0" timeOffset="80">23986 3966 7569,'0'-9'283,"1"4"1,4 7 0,3 10 0,0 9 0,-2 7 0,-1 6 0,0 2 0,-2 2 0,-2 0 0,1-2 0,1-1 0,2-4-444,-2-1 1,3-3 0,1-3 0,-1-4 0,2-1 159,0 0 0,-5 0 0,3-4 0</inkml:trace>
  <inkml:trace contextRef="#ctx0" brushRef="#br0" timeOffset="81">23900 4037 7569,'10'-31'171,"-1"4"0,2 6 1,4 7-1,4 5 0,4 1 1,4 2-1,0-1 111,-3 4 0,1 2 1,-6 2-1,-2 4 0,-2 6 1,-6 5-1,-3 3-363,1-2 0,-6 4 1,2-2-1,-4-2 1,-5-1-1,-4-2 0,-4 0 212,-4 0 0,-7 1 0,3-1 0,0 0 0,3 0 0,3-1 0,4-2-73,2-2 1,5 1 0,12 2 0,7 0-1,10-5 1,7 1-250,7 0 1,2-3 0,-1 3 0,-1 0 0,-2 0 0,-2 1-1,-8 1 234,-4-1 1,-4 1 0,-9 4 0,-4 0 0,-3 2 0,-4 1 0,-3 4 318,-4 1 0,-5-3 0,-4 3 0,-2-2 0,-1-4 1,-1-3-142,0-4 0,3-1 0,-3 3 0,1-3 1,4 0-1,1-2-776,2 1 0,0 2 1,1-2-1,2-1 1,3 2 554,2 0 0,1-5 0,5 3 0</inkml:trace>
  <inkml:trace contextRef="#ctx0" brushRef="#br0" timeOffset="82">24526 4165 7569,'0'-9'330,"3"-1"1,5 1 0,8 1-1,4 2 1,6 1 128,1 0 0,1-1 0,2 3 0,3-2 0,4 2 0,-1 1 0,-3 2-1234,-3 0 0,-3 7 775,-3 2 0,-4 4 0,-6 1 0</inkml:trace>
  <inkml:trace contextRef="#ctx0" brushRef="#br0" timeOffset="83">24697 4393 7569,'-5'0'442,"10"-2"1,14-1-1,9-3 1,7-2-1,1-2 635,4 3 0,1-6-1976,1 3 0,6 3 93,-1-3 713,1 7 1,-6-3 0,1 6 0</inkml:trace>
  <inkml:trace contextRef="#ctx0" brushRef="#br0" timeOffset="84">25777 3995 7569,'-27'-8'387,"2"-3"0,-11 6 1,-1 4-1,-1 5 1,-4 9-1,-6 6 1,-2 5 358,-4 6 1,7 4 0,4 9 0,10-2-1,8-1 1,7-3 0,9 3-568,9 1 0,14-5 1,16-2-1,13-6 1,10-3-1,9-4 1,1-5-463,0-9 1,4-3-1,-6-4 1,-2 0-1,-5 0 1,-7 0 282,-3 0 0,-7 6 0,-3 2 0</inkml:trace>
  <inkml:trace contextRef="#ctx0" brushRef="#br0" timeOffset="85">22223 5104 7569,'-14'-7'132,"6"-1"1,3-1-1,10 1 1,7 2 0,10 3-1,15 1 1,13 2 0,21-2-1,-26 1 1,2-1-1,9-1 1,2 0 0,7-1-1,2 0 1,8-1 0,2-1-1,-22 2 1,1 0 0,1-1-1,2 1 1,1 0-1,1 0 1,1 0 0,0 0-1,2 1 1,1-1 0,1 1-1,0 0 15,2 0 0,0-1 0,0 0 1,1 1-1,0 1 0,0-1 0,0 0 1,0 0-1,0 0 0,-2 0 0,1-1 1,-1 1-1,-1 0 0,0 0 0,-1 0 1,1 0-1,-1 1 0,0-1 0,-2 0 1,0 1-1,-1-1 0,-2 1 0,0 0 1,-1 0-12,-3 0 0,-1 0 0,0-1 0,22-2 0,-1-1 0,-3 2 0,-1 0 0,-3 0 0,-2-1 0,-4 1 0,-1 0 0,-5 0 0,-2 0 0,-4 1 1,-1-2-49,-5 0 0,-1-1 0,28-5 0,-15 0 1,-11 3-1,-11 0 0,-11 2-186,-7 0 0,-9-1 0,-7 4 0,-10-2 1,-13 2-1,-10 2-784,-4 1 1,4 1 0,-3 4 0,4 5 0,1 2 881,3 2 0,2 1 0,-4-1 0</inkml:trace>
  <inkml:trace contextRef="#ctx0" brushRef="#br1" timeOffset="86">1678 7194 7569,'-36'-8'228,"1"-3"0,7 6 1,-1 2-1,1 1 1,-1 2-1,-1 0 0,-1 2 1,-2 1-1,2 3 1,5 2-1,4 3 0,1 2 1,4 1-1,2 0 1,6 0 122,4 1 1,4 4-1,1 1 1,0 2-1,1 3 1,5 2-1,9 3 1,7 2-624,5 1 0,7 2 0,4-4 0,5 3 0,3-3 0,3-2 0,0-4 0,0-1 60,-3 1 1,-4 2 0,-5 1 0,-9 1 0,-9-1 0,-8 0 0,-6 1 418,-4-1 0,-7-1 1,-7-2-1,-7-1 1,-10 1-1,-5 1 1,-6-1 156,-5-1 0,-1-5 0,-7 3 0,-1-2 1,1-4-1,0-3-500,4-4 0,2-6 1,12 2-1,8-3 0,7-2 1,7-2 135,4-3 0,10-9 0,8-8 0</inkml:trace>
  <inkml:trace contextRef="#ctx0" brushRef="#br1" timeOffset="87">2119 7990 8034,'13'-8'180,"-4"0"1,12 3 0,-1-4 0,4-4-1,3-1 1,1-2 0,0-1 0,1-4 0,-1-1-1,1-2 1,-1 1 0,1-1 0,-2-1 0,-4-1-1,-4 1 1,-3 1-161,-2-1 1,-6 3-1,-3 0 1,-4 1-1,-2 4 1,-5 1-1,-7 3-159,-5 4 0,-7 3 0,0 6 0,-5 0 1,-5 1-1,0 6 0,1 5 131,2 6 1,2 8 0,3 1-1,2 6 1,3 4 0,1 1 226,4-2 0,6 5 0,3-5 0,2 1 0,4-4 0,5-3 30,7-2 0,4-4 0,5-2 0,6-1 1,5-4-1,5-1 0,1-3-510,4-4 0,1 2 0,1-6 0,1-2 0,0-1 261,-1-2 0,1 0 0,0 0 0</inkml:trace>
  <inkml:trace contextRef="#ctx0" brushRef="#br1" timeOffset="88">2887 8075 7569,'1'-14'266,"4"-1"0,4 1 1,4-2-1,3-1 1,1-3-1,4-3 1,-1-2-1,2-3 235,1-5 0,-1-4 1,3-5-1,-1-3 1,1-2-1,0-7 1,0-4-441,-1-4 1,-6-6 0,1 2-1,-4-5 1,-2-3 0,-4-4 0,-4 1-313,-3-1 1,-2-1-1,-2 12 1,-4 10 0,-7 14-1,-6 11 129,-3 10 1,-2 11 0,-4 8 0,-2 9 0,-2 13 0,-1 15 160,2 10 0,2 8 1,4 9-1,3 6 0,1 4 1,5 5-1,10-36 0,0 2-47,0 2 0,2 0 1,2-3-1,1 0 1,-1 2-1,1 0 0,2-2 1,1 0-1,8 38 1,4-3-1,5-4-151,5-1 1,-1-9 0,4-3 0,3-4 0,2-8 0,1-6-70,0-8 1,7-4 0,-4-5 0,2-5 0,0-5 0,0-5 0,0-6 206,-1-6 0,0-9 1,2-9-1,-2-3 1,-3-4-1,-2-4 1,-2-1 166,-2-2 1,-5-1-1,-5-5 1,-3 2-1,-6 4 1,-4 2-75,-4 1 1,-1 11-1,-3-4 1,-5 6-1,-7 3 1,-6 5 61,-4 3 0,3 5 1,-2 8-1,0 6 0,1 5 1,0 4-1,3 4 141,3 6 1,1 0 0,3 6-1,4-1 1,4-2 0,3 1 0,4 0-212,3 3 1,4-9-1,10 2 1,5-1-1,3-6 1,1 1-498,1-2 0,5-6 0,3 0 0,1-7 0,-1-3 433,3-2 0,1 3 0,2 1 0</inkml:trace>
  <inkml:trace contextRef="#ctx0" brushRef="#br1" timeOffset="89">4579 7833 7569,'-37'-6'394,"-2"4"0,4-2 0,0 2 0,-1 4 0,1 4 0,0 7 0,5 6 0,5 1 148,6 1 0,8 5 1,3 1-1,3 6 1,7 2-1,7 2 1,9-3-692,6 1 0,2-7 0,4-5 1,4-3-1,4-2 0,3-4 1,0-5-330,-3-4 1,1-3-1,-6-2 1,0-2-1,1-4 1,-1-9 195,-2-7 0,-2-5 0,-4-3 0,-1-3 0,-1-6 0,0-7 1,-4-8 336,-4-6 1,-2-1-1,-4-10 1,-2-8-1,-5 36 1,1 0-1,-1-2 1,0-1-1,0 0 1,-2 0 184,-1 0 0,-1 0 1,0 4-1,1 1 1,-7-32-1,0 11 1,0 15-1,-3 12 203,-2 10 0,-1 11 1,0 12-1,-2 12 0,-1 15 1,-1 14-343,5 12 1,6 11 0,7 6 0,0 7 0,0-33 0,1 0 0,2 2 0,0 1 0,3-2 0,1 0-364,1-1 1,2-1 0,8 34 0,-2-8 0,2-7 0,1-7-1,0-5 1,0-6-417,-1-4 1,1-3 0,-6-8 0,-2-2 677,-1-1 0,-1-7 0,5 4 0</inkml:trace>
  <inkml:trace contextRef="#ctx0" brushRef="#br1" timeOffset="90">4607 7734 7569,'3'-22'482,"7"3"1,10 4-1,12 6 1,9 3-1,5 1 165,-1 0 1,-5 0-1,-2 5 1,3 0-1,3 0 1,5 0 0,0 0-648,0 0 0,-2 0 0,-4 0 0</inkml:trace>
  <inkml:trace contextRef="#ctx0" brushRef="#br1" timeOffset="91">6711 7293 7569,'0'-21'190,"0"6"1,0-6-1,0 7 1,0 0-1,-1 0 1,-3-1-1,0 6 1,1 9-1,1 14 1,2 10-1,0 6 1,2 3 168,2 5 1,-1 3 0,7 2 0,1-1 0,0 1 0,0 1-1,-3 2-342,-2 1 1,4 2-1,-4-5 1,0 1-1,1-6 1,-4-1 0,-1-3-528,-2 0 1,0-2 0,0-5 0,0 1 0,0-1 0,0-1 509,0-3 0,-7 2 0,-1-3 0</inkml:trace>
  <inkml:trace contextRef="#ctx0" brushRef="#br1" timeOffset="92">6512 7393 7569,'6'-43'146,"4"2"1,4 3 0,4 6-1,2 5 1,2 5 0,3 2 208,2 2 0,3 3 0,4 2 0,2 4 0,2 4 0,0 3 0,0 2 0,-2 2-278,-3 3 0,-3 7 0,-3 7 0,-3 0 1,-5 0-1,-5 2-219,-5 1 1,-2 0 0,-7 3 0,-2-1 0,-3 1 0,-4 0 0,-5 1 157,-5-3 0,3-1 0,-3 2 0,3-5 0,2-3 0,0-2 328,-1 0 0,8-4 1,2-1-326,3 2 0,9-3 0,4 0 1,6-2-1,7-1 0,3 0 0,3 0-146,3-2 0,8-2 0,5 1 0,-4 3 0,-4 4 0,-3 4 0,-3 3 18,-2 3 1,-8 3 0,-5 6-1,-6 1 1,-6 1 0,-4 3 209,-1 5 1,-6-4 0,-5 0 0,-5-4 0,-4-2 0,-2 0 128,-4 1 1,-1-5-1,-1-2 1,0-2-1,-1-4 1,1-3-1,-1-5-62,1-2 1,-2 3-1,-2-4 1,1-2-1,2-1 1,4-2 0,1 0-1001,2 0 1,2-2 0,7-3 831,3-4 0,-2-4 0,4-1 0</inkml:trace>
  <inkml:trace contextRef="#ctx0" brushRef="#br1" timeOffset="93">7792 7975 7569,'20'-14'195,"-2"6"1,4 4-1,0 2 1,0 5-1,2 5 1,-2 9 0,-3 7-1,-3 8 1,-4 1-1,-2 3 1,-6 1 0,-2 0-1,-2 1 1,-2-1-1,-4-3 1,-7-2 77,-4-2 1,-3-2 0,2-1 0,-1-1-274,2-3 0,-5-5 0,0 2 0</inkml:trace>
  <inkml:trace contextRef="#ctx0" brushRef="#br1" timeOffset="94">8602 7393 7569,'0'-30'198,"0"-4"0,0 11 0,0-4 0,0 0 0,2 3 0,1 5 0,2 4 0,-2 0 0,0 3 0,2 2 0,4 7 0,2 6 0,0 8 0,-1 8 326,1 10 0,0 7 1,0 11-1,-3 5 0,0 4 1,-2 1-1,0-1-451,-2 1 1,-3 0 0,-1-1 0,0-4 0,0-7 0,0-3 0,0-6-309,0-1 1,2-9 0,1-7-1,2-3 1,-1-2-235,3 1 1,-6-9 0,4-6 0,-3-10 424,-2-7 0,0 0 1,-2-9-1,-3-4 1,-3-6-1,-1-5 0,-1-3 32,-1-4 0,2-4 1,-2-8-1,-3-1 1,-1-1-1,-2 0 42,1 1 1,-4-1 0,1 7 0,1 3 0,3 8-1,0 7 1,1 10 773,0 5 0,0 3-587,-1 5 1,14 6-1,7 3 1,10 4 0,8 1-1,4 0 1,4 0-231,1 0 1,11 0 0,-1 0 0,1 0 0,0 0 0,-3 0-1,-1 0-274,-2 0 0,-7 6 1,1 4-1,-5 2 1,-5 3-1,-2-1-977,-2 0 0,-4 0 0,-5 0 1264,-4 1 0,3 5 0,0 2 0</inkml:trace>
  <inkml:trace contextRef="#ctx0" brushRef="#br1" timeOffset="95">8346 7606 7569,'-8'0'541,"4"0"1,8 0 0,9-2-1,8-1 1,9-2 1237,4 2-1467,11-5 0,11 2 0,9-4 0,2 4 0,-3 1 0,-1 1 0,-2 0-397,-3 3 1,-3-1 0,-3-1 0,-4-2 0,-4 2 0,-3 2-1326,-3 1 0,-5 0 1410,-9 0 0,3 0 0,-5 0 0</inkml:trace>
  <inkml:trace contextRef="#ctx0" brushRef="#br1" timeOffset="96">1650 9696 7569,'-8'0'213,"1"-2"0,7-3 0,0-6 1,0-5-1,2-4 0,1-2 0,4-3 1,2-2-1,5-3 0,4-4 0,-1-2 1,-1-2-1,-2 0 0,0-1 0,0-2 146,1-2 0,-1 0 1,-1 1-1,-4-2 1,-4-2-1,-4-2 0,-1 1-407,0-2 1,-11 5 0,-3-5-1,-2 1 1,0 3 0,2 4-1,0 7-88,0 9 1,-5 6 0,0 10 0,1 6 0,1 7 0,0 12 0,-2 9 114,1 7 1,7 15 0,3 4 0,2 7-1,3 4 1,1 3 0,4 7 52,0-30 1,1 0-1,0-1 1,0 0-1,2 3 1,1 1-1,-2-2 1,0 1 0,0-2-1,0-1 1,-1 0-1,0-1-72,4 37 1,4-1-1,-4-6 1,3-4 0,-2-5-1,0-2 1,0-4-410,3-3 1,0-4-1,0-9 1,-2-2-1,2-4 1,0-5 448,-1-3 0,3-7 0,-6 2 0</inkml:trace>
  <inkml:trace contextRef="#ctx0" brushRef="#br1" timeOffset="97">1550 9951 7569,'-9'-26'124,"1"0"0,1 4 0,6 0 0,6 2 0,9-3 0,10 3 241,7-1 0,1-2 0,6 2 0,1 1 0,4-1 0,3 5 1,1 4-385,-1 2 1,-7 7 0,-2-2-1,-3 4 1,-4 1 0,-4 0 0,-7 1-97,-4 4 1,-7-2 0,-1 7-1,-3 2 1,1 4 0,-2 3-1,-1-2 243,-2-1 0,0 3 0,0 2 0,0 1 0,0 3 1,1 2-39,4 1 1,-2 1 0,7 1 0,-1 1 0,1 3 0,-1-3-120,2-1 1,-3-6 0,2-2 0,-1 0 0,1-1 0,-2-1-714,-2-2 697,5-3 1,-9-8 0,2-7 0,-2-8 0,-2-6 0,0-4 54,0-1 1,5-8 0,-1 1-1,1-6 1,1-1 0,4 0-57,2-1 1,3 1 0,-3 6 0,-1 4-1,-1 4 1,1 5 44,2 4 1,-4 4 0,-1 7 0,0 6 0,0 7 0,1 8 0,1 5 33,-1 1 1,1 5-1,4 1 1,2-3-1,3-1 1,3-3-79,0-3 1,5 1-1,-4-8 1,4-2-1,2-6 1,-1-3-1,-1-4 136,-3-5 0,3-2 1,-5-8-1,0-2 1,-2-3-1,-2-2 0,-2-2 209,-4 0 1,-7-5 0,0 5 0,-4-2 0,-2 0 0,-4 0 31,-5 2 1,-4-3-1,-5 5 1,-4-1 0,-4 1-1,-3 2-192,-4 2-313,4 8 1,-6 2 0,6 6 0,0 0-1,5 2 1,3 2-317,4 6 1,9 4-1,4 5 1,4 5 488,1 3 0,6 1 0,2 0 0</inkml:trace>
  <inkml:trace contextRef="#ctx0" brushRef="#br1" timeOffset="98">3185 9781 7569,'0'-14'1144,"0"-1"-788,0 1 0,0 8 1,2 6-1,3 9 0,2 7 1,3 5-1,-1 1-218,2 3 1,1 2 0,-1 3 0,-4 2 0,1 1 0,-1-3-1,-1-3-193,-3-4 1,3-5-1,-1 1 1,-2-4-16,-1 0 1,0-7 0,1-5-1,1-8 1,1-9 67,1-8 0,2-5 1,7-3-1,-1-3 1,0-4-1,0 1 0,0 4 39,1 7 1,-3 0 0,-1 7 0,-3 4 0,0 5 68,0 2 0,-5 11 0,2 10 0,-3 6 0,-2 4 0,1 0-52,4 1-90,-4 2 0,12-3 1,-3-2-1,2-2 0,2-4 1,1-3-83,-1-4 1,0-4 0,0 3-1,1-2 1,-1-3 0,0-1 69,0-2 1,0-7 0,-1-2 0,-2-5 0,-1-5 0,1-3 219,1 0 1,2-10 0,1 4 0,-3-4-1,-1-1 1,-1 1 0,1 4 519,2 3 1,-4 9-1,-1 0 1,0 8-393,0 6 1,-5 12 0,3 15 0,-1 5 0,0 5-1,-1 0 1,3 1-872,2 0 0,5 2 0,5 3 571,5-3 0,3 3 0,1-4 0</inkml:trace>
  <inkml:trace contextRef="#ctx0" brushRef="#br1" timeOffset="99">5318 9141 7569,'-21'-27'228,"7"4"0,9 5 0,10 7 0,9 5 0,8 1 1,8 0-1,7 2 0,7 2 0,7 1 0,5 0 1,6 0-1,3 1 0,1 2 0,-1 2-223,-3-2 1,-6 4 0,-5-1 0,-7 2 0,-6 3 0,-3 2-1,-5 1-5,-5 0 0,-4 0 0,-7 0 0</inkml:trace>
  <inkml:trace contextRef="#ctx0" brushRef="#br1" timeOffset="100">5830 9198 7569,'-15'6'278,"1"4"0,2 4 1,1 7-1,3 5 1,1 9 49,4 6 1,2 0 0,1 10 0,0-2-1,0-2 1,1 2 0,2 2 0,4-1-389,1-2 1,-4-4 0,6-1 0,1-2 0,1-3-1,3-4-2301,-1 1 2361,6-5 0,3 5 0,5-7 0</inkml:trace>
  <inkml:trace contextRef="#ctx0" brushRef="#br1" timeOffset="101">6228 9923 7569,'9'-36'275,"-1"3"1,0 3-1,0 1 1,3 1-1,0-1 273,-1 1 1,-4-1 0,-6 1 0,1 1 0,3 2 0,0 3 6,0 1 0,-3 2 1,-2 7-1,-4 2 0,-3 7-566,0 6 1,2 10 0,6 7 0,0 4 0,0 4 0,1 6-260,4 2 1,3-3-1,6 3 1,0-1 0,1-3-1,-1-4-180,0-4 1,0 3 0,-1-5-1,-2 2 1,-3-2 0,-2-2-1,-3-2 103,-1-3 0,-2 0 1,-3-1-1,-5 0 1,-6 0-1,-4-1 1,-2-2 139,-4-2 1,2-5-1,0 0 1,1-2-1,4-2 1,1 0 510,2 0 0,4-2 0,2-2 0,4-6 0,5-1-32,7 2 1,5 2 0,1 7-1,2 0 1,1 0 0,4 0 0,1 0-371,3 0 1,2 0 0,1 0 97,1 0 0,6 7 0,1 0 0</inkml:trace>
  <inkml:trace contextRef="#ctx0" brushRef="#br1" timeOffset="102">6811 10008 7569,'16'-12'317,"1"2"1,3 6 0,3 4 0,0 4-1,-1 6 1,-3 4 144,-3 5 1,-8 1 0,-3 6 0,-4-1 0,-2 3 0,-4 4 0,-4 0-598,-4-2 1,-1 0 0,-1 1 134,1 2 0,0 1 0,0-6 0</inkml:trace>
  <inkml:trace contextRef="#ctx0" brushRef="#br1" timeOffset="103">7138 9283 7569,'-8'-14'212,"3"0"1,11 1-1,10 2 1,9 3-1,9 0 1,2 2 0,5 0-1,5 1 1,6 0-1,3 1 1,2 0-1,-2 3 1,-1 1-1,-5 0 1,-3 0-775,-5 0 1,-8 0 0,-1 0 561,-7 0 0,2 6 0,-5 2 0</inkml:trace>
  <inkml:trace contextRef="#ctx0" brushRef="#br1" timeOffset="104">7564 9198 7569,'-8'11'203,"4"3"1,2 7 0,2 6-1,0 4 1,0 4 196,0 1 0,2 9 0,1 7 1,3 3-1,0 0 0,2-1 0,-1-3-383,-1-2 0,3-2 0,-2-4 1,1-2-1,3-3 0,3-5 1,3-5-18,2-4 0,7 3 0,-4-5 0</inkml:trace>
  <inkml:trace contextRef="#ctx0" brushRef="#br1" timeOffset="105">8190 9852 7569,'-14'-9'66,"-1"1"0,3 0 0,1 1 0,0-1 1,-4 2 186,-2 0 0,-7-5 0,5 1 1,0-1-1,1 0 0,-1 2 0,3-2 26,5-2 0,0-1 1,6 0-1,2-1 1,1 1-1,4 0 1,2 0-271,6 0 1,7 4 0,4 2 0,1 0 0,2 2 0,-1 0-1,1 2-310,1 3 0,-4 7 1,-2 4-1,-3 4 1,-4 3-1,-2 4 1,-6 2 74,-2 7 0,-4 1 1,-2 6-1,-7 1 0,-7 0 1,-4 0 270,0 2 0,-3-1 0,4-1 0,1-5 1,1-4-1,5-4 0,4-3 210,4-1 1,1-7-1,7-6 1,2-2-1,6-1 1,4-1-182,5 1 0,3 0 0,7-5 0,-1-2 0,0-1 0,1-2 0,-1 2-2098,1 2 2024,-1-6 0,1 6 0,-1-5 0</inkml:trace>
  <inkml:trace contextRef="#ctx0" brushRef="#br1" timeOffset="106">8673 9980 7569,'16'0'394,"1"0"1,2 2 0,-1 2 0,-2 7 26,-2 7 1,-6 4 0,-4 5-1,-2-2 1,-2-1 0,-2 1-1,-1 2 1,-3 1-431,-2 1 0,-1-6 1,-6 1-1,1 0 1,0-1 8,0 1 0,-7-7 0,-1 4 0</inkml:trace>
  <inkml:trace contextRef="#ctx0" brushRef="#br1" timeOffset="107">9029 9170 7569,'-15'-15'210,"8"1"1,0 5-1,9 1 1,3 1-1,6 4 1,6 2 0,8 1-1,7 0 1,7 0-1,7 0 1,8 1 0,4 2-1,6 4 1,-1-1-1,0 0 1,-5-2-1,-4-3-595,-7-1 0,-4 0 1,-5 0-1,-6 0 1,-7 0 384,-6 0 0,-10-6 0,-2-2 0</inkml:trace>
  <inkml:trace contextRef="#ctx0" brushRef="#br1" timeOffset="108">9441 9141 7569,'-8'0'244,"-5"6"0,6 6 0,-3 5 0,2 7 1,2 4-1,3 5 177,1 5 0,-3 14 0,1 5 1,2 2-1,4-1 0,4-1 1,2 0-465,3 0 0,2-7 1,1-2-1,0-4 0,0-3 1,-1-2-1,-2-2-1080,-2-3 1123,1 0 0,4-6 0,0 0 0</inkml:trace>
  <inkml:trace contextRef="#ctx0" brushRef="#br1" timeOffset="109">9740 9752 7569,'1'-26'273,"2"2"1,5 5 0,3 3 0,7 2 0,1 1 90,1 4 1,-1-2 0,-5 6 0,1 2 0,-1 1 0,0 2 0,-1 2-212,-4 3 1,2 3-1,-6 6 1,-2 0-1,-1 0 1,-2 2 0,0 1-230,0 2 0,-2 0 1,-3-5-1,-3 1 1,-1-1-1,1 0 1,2 0-109,3 1 1,-4-1 0,3 0-1,2 0 1,7 0 0,7-1-1,7-2-56,3-1 0,2-6 0,3 6 0,-2-1 0,-1 1 0,0-1 145,-2 2 0,3 2 0,-4 1 0,-1 0 0,-1 1 0,-5-1-52,-3 0 251,-8 7 0,4-6 1,-7 4-1,0-3 0,-3-2 1,-5 2 181,-6 3 1,-5-8 0,0 3 0,-4-3-1,-2-3 1,0-1 0,-2-3 18,2 1 1,1 0 0,-1-5 0,3 0 0,1-2 0,4-1-2181,1-2 1875,2 1 0,-7-3 0,-1-1 0</inkml:trace>
  <inkml:trace contextRef="#ctx0" brushRef="#br1" timeOffset="110">1124 11444 7569,'-15'0'106,"3"2"0,1 4 0,3 8 0,2 10 0,2 8 0,1 7 0,0 5 1,-2 5-1,2 2 0,3 1 0,5-1 0,4-4 0,4-4 0,1-7-13,0-8 0,1-6 1,-1-7-1,0-3 0,0-2 1,1-7-1,-1-6-107,0-7 0,-5-4 0,1-5 0,1-5 1,0-2-1,0-4 0,-3-2 0,0-3-4,0-1 1,-5 4 0,2-1 0,-4 3 0,-1 3 0,0 4 148,0 4-105,0 3 1,2 11 0,3 10 0,4 12 7,4 8 1,1 4 0,2 1 0,3 2 0,3 2 0,1-1 0,1-1-86,1-5 0,2-8 1,2-2-1,-1-6 0,1-6 1,-1-5 156,0-5 0,-1-3 1,-3-6-1,-5-2 1,-3-1-1,-4-4 81,-2-1 0,1 5 1,-6-2-1,-2 3 1,-2 2-1,-1 0 1,0 0-427,0-1 0,-4 6 0,-1-1 0,2-1 239,1-1 0,2-3 0,0 1 0</inkml:trace>
  <inkml:trace contextRef="#ctx0" brushRef="#br1" timeOffset="111">1877 11188 7569,'0'-14'151,"2"5"1,2 2-1,6 6 1,3 9-1,1 7 1,0 11 267,0 5 1,0 7-1,-1 10 1,-2 5 0,-3 6-1,-2 2 1,-2-1-283,-3-1 0,-1-2 0,0-2 0,2-3 0,1-5 0,2-4 0,-1-7-230,3-7 1,-6-2 0,6-8 0,-1-4-39,3-3 0,-2-8 0,-1-10 0,0-8 0,2-8 79,0-5 0,10-8 1,-4-3-1,3-3 0,2 0 1,0 5 54,-2 7 0,4 2 0,-2 8 0,-2 4 0,-1 4 0,-2 7 0,-1 9 57,-4 9 0,-1 4 0,-5 9 0,4 3 0,-1 1 0,2 2 0,-2 1-303,1-3 0,4-6 1,-2-2-1,4-5 1,3-3-1,1-4 243,2 0 0,0-5 0,-5 0 0</inkml:trace>
  <inkml:trace contextRef="#ctx0" brushRef="#br1" timeOffset="112">2517 11899 7569,'6'-12'282,"4"0"0,2 3 1,4-2-1,2-2 0,2-1 1,1 1 14,-1 4 1,4-4 0,-4 4-1,1-4 1,0-1 0,-4 0-1,-1 0-199,-2-1 1,0 3 0,-1 1 0,-2 1 0,-3-1 0,-2-2-160,-3-1 31,-1 6 1,-2-4 0,-2 2 0,-3-2 0,-4-1-71,-4 3 0,-1-1 0,0 7 0,0 1 0,-2 1 0,-1 4 0,-2 2 1,1 6 0,2 9 0,2 4 0,2 4 0,0 2 0,5 1 57,0 3 1,3-2 0,5 6-1,4-2 1,4-4 0,6-1-1,2-3-27,2-3 1,6-4-1,-1-7 1,3-4-1,1-4 1,1-3-1,-1-2 85,0 0 0,-1-2 1,-1-3-1,-4-4 0,0-5 1,-2-4 103,1-1 1,-2-6 0,-5 3-1,0-2 1,0 1 0,-1-1-1,-3 0 66,-6 0 0,-1 7 0,1-2 0,0 3 0,0 2-60,-3 0 1,-1 8 0,0 6 0,0 9-167,0 8 0,5 2 1,1 8-1,2 3 0,2 2 1,-1-1-35,1-2 0,-3 6 0,4-10 0,-3-1 0,0-2 0,-1-5 0,0-1 7,1-2 0,-3-1 0,5-4 0,1-4 57,1-3 0,1-10 0,-2-7 0,-2-7 0,3-5 0,0-3 54,2-3 1,1 3 0,-1-5 0,0 2 0,-1 2 0,-2 2 122,-2 4 1,-4 12 0,4 1 0,1 5 0,-1 9-90,1 6 1,-5 9-1,4 4 1,2 1 0,2 2-1,1-2 1,0-3-198,0-4 0,5-2 0,2-2 1,-1-3-1,3-2 0,-1-2 77,3-3 0,0-1 0,1-1 0,-4-3 1,0-2-1,-2-2 0,1-3 52,-4-2 0,2-1 0,-3-2 0,-3-1 0,-2-2 0,-3 0 0,-4 0 2,-2 0 0,-2 0 0,0 5 0,-2 0 0,-2 0 0,-6 1 91,-3 4 0,-2 2 0,-4 9 0,-5 3 0,-1 4 1,-1 5 542,3 5-386,5 3 1,-2 7 0,7 1 0,4 1 0,4 4 0,5 0-53,5 0 0,4-2 0,10-5 0,5-1 0,3-3 0,3-5 0,3-3-393,5-2 0,1-6 0,1-4 0,-4-2 0,-1-2 0,-2 0-3156,2 0 3341,-5 0 0,11 0 0,-5 0 0</inkml:trace>
  <inkml:trace contextRef="#ctx0" brushRef="#br1" timeOffset="113">5673 11231 7569,'-9'-13'132,"1"2"1,0 3-1,2 4 1,-1 5-1,4 9 1,2 9 0,1 9-1,0 8 1,0 5-1,1 4 1,4 1 0,3 1-62,0-1 0,4 3 1,-4-2-1,0-1 1,-1-2-1,-3-3 1,1-1-1,-2-4-635,-1-1 1,2-4-1,1-5 1,-2-4 563,-1-2 0,-2-1 0,0-5 0</inkml:trace>
  <inkml:trace contextRef="#ctx0" brushRef="#br1" timeOffset="114">5574 11387 7569,'5'-36'95,"1"3"0,3 4 0,7 4 0,6 3 0,4 1 207,-3 4 0,6 1 0,-4 4 0,3 2 0,-1 5 0,-2 4 0,-1 1 0,-2 3-263,-1 7 0,-7 1 0,-6 12 1,-2 3-1,-3 2 0,-3 4-183,-4 1 1,1 0 0,-7-5 0,1-1 0,-1-2 0,1-2 0,-1-1 32,2 0 0,-3-5 1,6 2-1,2-3 0,2-2 1,2 0-1,4 1 62,5-1 1,2 0 0,4-1 0,3-2 0,3-3 0,2 0 45,-1-1 0,0 3 0,2 4 0,-3 0 0,-2 1 0,-2-1 0,-4 0 160,-4 0 0,-4 7 0,-6 1 0,0 2 1,0-1-1,-2 1 0,-2 0 113,-6-1 0,-3-5 0,-2 1 0,-3-4 0,-1 0 0,0-1-163,-1 0 0,4-4 1,-3-3-1,3 0 1,2-4-1,0-1-1646,0-2 1259,-1 0 280,7 0 0,-4 0 0,4 0 0</inkml:trace>
  <inkml:trace contextRef="#ctx0" brushRef="#br1" timeOffset="115">6327 11586 7569,'-15'0'141,"-3"-1"0,15-2 0,5-2 0,7 2 0,7 1 0,6 2 0,3 0 0,5 0 1,2-1-1,1-3 0,0 0 0,-1 1 0,-2 1 0,-3 2-141,-4 0 0,-2 6 0,-7 2 0</inkml:trace>
  <inkml:trace contextRef="#ctx0" brushRef="#br1" timeOffset="116">6356 11828 7569,'23'0'403,"1"0"0,1 0 1,2 0-1,3 0 1,2 0-1,3 0 1,1-2-564,3-2 1,3 2 0,2-3 0,2 4 159,1 1 0,7 0 0,-4 0 0</inkml:trace>
  <inkml:trace contextRef="#ctx0" brushRef="#br1" timeOffset="117">7650 11302 7569,'-21'-25'248,"-3"4"1,-3 9 0,-1 2 0,0 4 0,-2 1 354,-4 7 0,-8 6 0,-9 12 0,-1 9 0,2 7 0,2 5 1,7 3-252,6 4 0,12 1 0,5 4 0,9-1 0,9 0 1,9-1-1,10-2-158,10 0 0,5-5 0,9 2 0,1-7 0,2-5 0,3-6 0,0-3 229,0-1 0,0-7-423,-2 2 0,-2-9 0,4-4 0</inkml:trace>
  <inkml:trace contextRef="#ctx0" brushRef="#br1" timeOffset="118">8673 11729 7149,'7'-8'147,"-6"-5"0,4 2 1,-4-5-1,-1-3 0,0 2 1,-1 1-1,-4 2 0,-4 0 1,-4-1-1,-3 3 1,-1 2-1,-4 6 0,-1 2 1,-3 2 211,-2 0 1,0 8 0,2 6 0,1 8-1,-1 5 1,0 1 0,1 2-423,5 4 0,5-4 0,4 4 0,6-2 0,4-2 0,4-5 0,6-3-146,2-4 0,4-4 1,2-3-1,2-3 0,1-2 1,1-3 145,0-1 1,-3-8-1,5-4 1,-1-4-1,-1-3 1,-3-4-1,-3 1 75,-2-1 1,-4-3 0,-2 4 0,-2-1 0,-3 1 0,-1 1 0,-2 0 159,0 0 1,-5 0-1,-1 5 43,-2-1 0,5 9 0,-2 6 0,3 8-183,2 5 0,2 6 0,1 1 1,3 1-1,1 1 0,1-2 0,-2 2-394,0 1 1,5-4 0,-1 3 0,2-2 0,3-2 361,-1-3 0,6 0 0,3-1 0</inkml:trace>
  <inkml:trace contextRef="#ctx0" brushRef="#br1" timeOffset="119">8887 11700 7569,'-8'-20'141,"1"4"1,7-3-1,0 3 200,0 2 1,0 7 0,0 7-1,0 10 1,0 7 0,0 7-1,0 3 1,0 1-320,0 1 0,0-6 0,0 1 0,0 0 0,0 0 0,0-2-269,0-2 0,0-1 146,0-5 0,7-7 0,1-7 0,1-8 0,0-6 0,1-5 162,-2-5 0,4 2 0,-2-2 1,3 0-1,1 1 0,0 1 123,0 1 1,-1 2 0,-2 6 0,-2 2 0,3 4-185,0 0 1,-2 9 0,-2 9 0,-2 5 0,-3 4 0,0 2-247,2 4 1,-4 0 0,4 1 0,-2-1 0,2-3 0,3 1 245,0-2 0,11 5 0,-3-5 0</inkml:trace>
  <inkml:trace contextRef="#ctx0" brushRef="#br1" timeOffset="120">9526 11828 7569,'-6'-20'131,"3"8"1,-5-2 0,0 3 0,0 3 0,-3 2-1,-2 1 1,-2 1 193,-4 0 0,1 9 0,-4 5 1,2 2-1,2 4 0,2 1 0,2 4-273,0 1 1,5 0 0,1 3 0,1-2 0,4-1 0,2-2 0,2 1-288,4-4 0,3-1 0,6-3 1,0-4-1,2-4 0,1-4 1,4-2 86,1-4 1,-3-4 0,3-9 0,-1-2 0,-4-3 0,-1-2 270,-2-2 0,0-7 0,1-3 0,-1-2 1,-2-2-1,-1-4 0,-3 0 121,-1-4 0,2 3 0,-4-5 0,-2 2 1,0 4-1,0 2 0,2 7 90,-2 7 1,-1 7 0,-2 8-1,-2 1 1,-2 4 0,-6 7-204,-3 10 0,1 5 0,1 15 1,3 5-1,1 5 0,4 3 25,2 3-406,1 2 1,0 3 0,3 2 0,5 1 0,8-2-1,6 1-876,8 0 1,0-6 1125,8 3 0,-7-4 0,4-1 0</inkml:trace>
  <inkml:trace contextRef="#ctx0" brushRef="#br1" timeOffset="121">6057 12866 7569,'-12'-22'167,"0"3"0,5 3 0,-1 3 0,0 4 0,-2 7 0,2 12 0,4 12 0,2 11 0,2 8 0,0 8 0,0 5 0,0 3-12,0 0 1,0-2-1,0-1 1,0-6 0,0-2-1,2-5 1,1-1-1,3-2-951,2 0 1,-5-8 0,4 0 795,-1-5 0,-5-1 0,6 4 0</inkml:trace>
  <inkml:trace contextRef="#ctx0" brushRef="#br1" timeOffset="122">5901 13022 7569,'1'-58'125,"6"6"1,7 6-1,8 5 1,6 1-1,6 6 208,4 4 1,4 0-1,4 11 1,1 3-1,-1 5 1,-2 8-1,-2 9 1,-5 11-162,-3 10 1,-9 17 0,-5 4 0,-4 7-1,-8 7 1,-5 2-220,-3 1 1,-6 3-1,-4-6 1,-4-4-1,-3-3 1,-2-6-1,0-3-69,-2-5 1,1-8 0,-5 1 0,3-4 0,-1-4 0,3-2 0,-2-5-329,0-3 0,4-3 0,-1-4 0,5-3 0,3-1 444,2 0 0,5-7 0,-2-6 0</inkml:trace>
  <inkml:trace contextRef="#ctx0" brushRef="#br1" timeOffset="123">6740 13221 7569,'-7'-8'295,"7"-4"0,0 4 1,8 0-1,6 3 1,4 4-1,2 1 0,2 0 1,4 0-1,-1 0 1,0 0-1,-1 0 1,0 0-513,-2 0 1,3 0 0,-6 1 216,-2 4 0,-1-3 0,-2 4 0</inkml:trace>
  <inkml:trace contextRef="#ctx0" brushRef="#br1" timeOffset="124">6711 13435 7569,'21'-8'259,"-4"-5"1,7 5 0,1-1 0,4-1-1,4-1 1,3 0 0,2 0-345,0 1 1,-2 7 0,4-3 84,-2 0 0,0 4 0,4-4 0</inkml:trace>
  <inkml:trace contextRef="#ctx0" brushRef="#br1" timeOffset="125">7451 13008 7569,'0'-9'438,"0"2"0,0 7 24,0 11 1,0 4 0,0 8 0,0 2 0,0 4-1,0 2 1,0 3-348,0-3 0,0-1 0,1-1 0,2-1 0,2 1 0,0-3 1,-1 0-570,1-3 0,5-5 0,-4 1-857,2-3 1125,-5-9 0,5 0 0,-5-9 1,2-3-1,-2-4 0,-1-5 46,-2-5 1,-2-3-1,-1-7 1,-2-1-1,0-3 1,1-6-1,-1-6 361,2-2 0,-4-2 0,1 3 1,0-3-1,-2 2 0,2 1 218,-1 5 1,-2 8-1,4 1 1,2 5-1,1 5 1,2 2-165,0 2 1,2 7 0,3 3 0,6 2 0,4 3-1,4 3-328,-1 5 1,4-2 0,2 6 0,2 2 0,3 2-1,-1 1-459,1 0 0,-1-1 1,1-2-1,-2-3 1,-4 0-1,-4 0 512,-3 3 0,-2 1 0,0 3 0</inkml:trace>
  <inkml:trace contextRef="#ctx0" brushRef="#br1" timeOffset="126">7493 13179 8198,'27'0'433,"-2"-2"0,-1-1 0,1-3 0,2-1 0,2-1-367,-1 0 1,0 4-1,1-4 1,-1 1 0,1 4-1,-2 2 1,-4 1-881,-4 0 1,-8 6 813,-1 4 0,-7 2 0,3 2 0</inkml:trace>
  <inkml:trace contextRef="#ctx0" brushRef="#br1" timeOffset="127">7507 13548 7569,'21'0'477,"1"0"1,8 0 0,2-1 0,1-2-1,2-4 1,1 1-51,2 0 0,4-4 0,-7 5 0,0 2 0,0 0-427,-4-2 0,-1 4 0,-1-6 0</inkml:trace>
  <inkml:trace contextRef="#ctx0" brushRef="#br1" timeOffset="128">2958 13250 7569,'-14'-8'105,"-1"-3"0,-1 4 0,-2 1 1,-6 0-1,-1 3 0,-2 1 1,0 2-1,-3 2 0,0 4 0,1 7 1,4 4-1,3 2 0,1 0 1,6 1-1,4 1 184,6-1 0,3-1 0,2-4 0,2-3 0,3-1 1,6-3-1,4-1-317,4-4 0,7-2 1,-4-1-1,2-1 1,-1-4-1,2-4 0,1-6 1,-1-2-140,-1-2 1,-7-6-1,2 3 1,-3-2-1,-2 2 1,-1 0 245,-4 0 1,-2 4 0,-7-1-1,-2 5 1,-3 5 105,-4 4 1,-2 10 0,1 4 0,5 5 0,4 5 191,1 5-432,0-4 1,1 7 0,4-5 0,5 2 0,4-2-1,3 0-341,2 0 0,5-4 1,-4 1-1,1-3 396,0-2 0,4 6 0,-3 2 0</inkml:trace>
  <inkml:trace contextRef="#ctx0" brushRef="#br1" timeOffset="129">3256 13235 7569,'-1'-14'245,"-2"0"0,-1 1 1241,6 4-1320,4 3 1,2 12 0,-1 5-1,-3 6 1,1 7 0,-2 3-1,-1 1-90,-2 1 0,4-1 0,1-1 0,-2-2 0,-1-3 1,-2-1-138,0-4 1,5-1-1,1-3 1,0-5 0,2-8 40,0-8 0,0-5 0,3-3 0,-1-3 0,1-3 0,1-3 101,2-3 1,1 2-1,-3-5 1,-1 4-1,-1 5 1,1 1-1,0 4 101,-2 1 0,3 7 0,-6 1 0,2 3 1,1 7-181,-1 5 0,5 6 1,-5 1-1,1 2 1,1 1-1,-1 2 1,1 0-759,-1 2 0,1-5 0,4 3 0,0-4 756,0 0 0,7 5 0,1 2 0</inkml:trace>
  <inkml:trace contextRef="#ctx0" brushRef="#br1" timeOffset="130">4124 13307 7569,'-5'-15'209,"-1"1"0,-2 0 0,-3 1 1,-2 2-1,-1 3 0,-2 2 152,-3 3 0,-3 3 0,-5 5 0,2 4 0,3 4 0,1 1 0,4 2-249,1 3 1,8-2-1,3 7 1,4-1-1,2 1 1,6-2-1,5-1-381,6-4 0,7-3 0,-1-3 1,2-3-1,3-1 0,-1-6 39,1-4 1,-1-5-1,1-8 1,-3-3-1,0-4 1,-4-4 0,-2-3 197,-2-3 0,-2-4 0,-2-5 0,-2-1 0,-2 0 0,-5 1 218,-4-1 1,-1-4 0,0-1 0,-1 4 0,-3 6-1,0 8 1,-1 6 502,-1 4 1,4 9 0,-3 12 0,4 14 0,1 12-462,0 9 1,6 11-1,4 5 1,4 4 0,3 1-1,4 1-419,1 4 0,-3-4 0,3 4 191,-2-4 0,12 12 0,-2 2 0</inkml:trace>
  <inkml:trace contextRef="#ctx0" brushRef="#br1" timeOffset="131">9029 11913 7569,'0'-19'112,"0"0"0,0 0 0,0 1 0,-2 0 0,-3 4 0,-4 4 1,-5 4-1,-5 3 0,-5 1 0,-3 2 0,-1 2 0,-2 3 1,0 6-1,0 5 495,3 3 0,3-1 0,0-3 0,7-1 1,6 0-646,6 0 1,5-6 0,5-3 0,6-3 0,6-6 0,6-3 0,0-9-94,1-5 0,0-1 0,4-3 0,-1 1 0,-5 0 0,-6 1 0,-7 1 199,-2 1 0,-3 2 1,-5 5-1,-4 1 1,-4 4-1,-6 4 96,-4 3 0,-3 2 1,-6 0-1,-2 4 1,-2 4-1,-1 6 1,0 3-86,-2 4 1,10 1 0,-2 6 0,5-1 0,6-3 0,5-5 0,6-4-200,4 0 0,1-1 0,1-1 0,6-4 0,7-4 0,8-4-47,5-1 1,3-3 0,1-5-1,3-6 1,-3-3 0,-1-2 0,-3 0 76,-3 1 0,-4 3 0,-7 0 0,-4 1 0,-5 2 211,-8 2 0,-10 4 0,-11 7 0,-5 4 1,-6 5-1,-4 2 0,-4 2-25,0 1 0,1-1 0,5 0 1,5-1-1,3-2 0,3-3 68,3-2 0,9-1 0,8-5 0,6 0 0,9-2-255,7-3 1,12-7 0,8-9 0,3-1 0,4-3 0,4-2 0,0-1-106,-2-1 1,-1 4 0,-4 0-1,-5-2 1,-11 3 245,-5 2 0,-10 3 0,-7 6 0,-9 4 0,-11 4 0,-7 4 0,-8 2 62,-4 4 1,-3 3-1,-1 6 1,-1 2 0,2 1-1,3 4 1,5-1-74,3 1 1,3 2-1,3-4 1,5 0-1,5 0 1,5 0-142,4-1 1,14-4 0,9-5 0,9-4-1,14-3 1,12-2 29,12 0 0,11-13 1,-36 4-1,1-1 1,0-2-1,1-1 1,2-2-1,-1 0 0,1-1 1,1 0-1,-1-1 1,0-1 5,-2 0 1,0 0 0,-3 2 0,-1 0 0,29-17-1,-7 3 1,-8 2 0,-8 1 0,-8 3 221,-6 5 1,-11 4 0,-16 2-1,-6 3 1,-9 6-82,-10 2 0,-10 8 0,-17 6 1,-6 5-1,-7 8 0,-1 5 1,-2 5-21,0 1 1,8-3 0,-1 4 0,4-2-1,10-5 1,8-4 0,9-4-7,8-1 1,2-2 0,15-6-1,8-4 1,13-4-158,11-4 1,7-7-1,7-5 1,3-6-1,4-7 1,1-3-1,-2-1-37,-1-1 1,2 1-1,-7-1 1,-4 1 0,-6 1-1,-7 3 262,-6 5 1,-15 5 0,-11 6 0,-14 8 0,-11 8 1,-7 13 0,-9 6 0,-3 4 0,-2 2 0,-1 2 0,2 1-2,2 1 0,6 1 1,4-8-1,6-3 1,7-2-1,7-1-164,7-1 0,7-5 1,10-1-1,10-6 0,11-8 1,9-6-77,5-6 1,8-10-1,5-5 1,4-3 0,2-1-1,-3 1 1,-5 2-2,-3 1 0,-8 8 0,-9 0 0,-7 7 0,-6 2 194,-3 4 1,-8 10-1,-5 7 1,-8 8-1,-9 5 1,-8 1 32,-5 1 1,-2 4-1,1 0 1,0-1-1,1-4 1,3-4-1,5-5-74,3-4 1,8 0 0,5-3 0,6-2 0,8-5-1,7-4-256,6-1 1,9-6 0,3-4 0,2-2-1,-2-3 1,-1 3-111,-3 2 1,-7 2 0,-3 5-1,-1-1 356,-4 0 1,-9 3 0,-8 1 0,-8 0-1,-6 0 241,-5 0 1,1 1 0,-4 3 0,2 0-1,2-1 1,3 1 0,0-1 24,1 1 1,9 1-1,10-5 1,12 0-859,9 0 1,2 0-1,2 0 573,3 0 0,-9 7 0,3 0 0</inkml:trace>
  <inkml:trace contextRef="#ctx0" brushRef="#br1" timeOffset="132">3071 14572 7569,'-6'-14'115,"-5"-1"1,-5 3 0,-4 2 0,-2 6 0,-5 2 0,-3 2 0,-5 2 0,0 2 0,1 7 0,0 5 0,1 5 0,2 1 0,4 3 0,6 2 262,5 1 1,8-4-1,4-2 1,2-1-1,4-4 1,2-3-1,8-3-392,5-1 1,0-7 0,7 2 0,1-5 0,2-5 0,2-5 0,-1-2-141,0-2 0,1-7 0,-2-3 0,-2-2 0,-3-3 0,-1 2 0,-6 2 85,-4 1 0,-3 7 0,-4-2 1,0 3-1,-1 2 173,-1 0 0,-8 6 0,-2 5 0,0 6 0,3 6 0,4 6-32,1 3 1,0 5-1,0 3 1,0 0 0,1-3-1,4 3 1,4 1-417,4 1 1,1-4-1,0-2 1,1 0-1,-1-2 344,0 1 0,7-2 0,1-5 0</inkml:trace>
  <inkml:trace contextRef="#ctx0" brushRef="#br1" timeOffset="133">3342 14600 7569,'-8'-14'344,"1"0"1,4 1 45,3 4 1,-1 4 0,9 10-1,-1 4 1,0 4 0,1 3-1,-2 3-246,0 4 1,4-1 0,-4 1-1,0-1 1,1-2 0,-3 1 0,1-4-308,0-1 1,1-2-1,-1-1 87,4-4 0,4-9 1,1-11-1,1-6 0,-1-5 1,0-2-1,2 0 262,3-1 0,-5 3 1,2 0-1,-5 3 0,0 5 33,2 3 0,-1 9 0,-2 4 0,-6 10 0,-2 10-323,-2 5-290,0 2 1,2 1-1,1 1 1,1 1 0,1-4-1,1-4 394,4-4 0,9-1 0,3-4 0</inkml:trace>
  <inkml:trace contextRef="#ctx0" brushRef="#br1" timeOffset="134">4308 14657 7569,'-7'-14'363,"-6"0"0,-5 1 0,1 4 1,0 4-1,-2 3 2445,-5 2-2619,-3 0 1,-1 7 0,-1 4 0,3 4 0,2 6 0,5 0 0,5 1-85,4 0 1,4 0 0,6 3 0,1-3 0,4-1 0,5-5-390,2-5 0,7 0 0,2-5 1,-1 0-1,1 1 0,-2-4 0,0-3 30,0-5 0,0-4 1,-4-10-1,3-5 0,2-5 1,1-2-1,1-4 244,0-1 0,-3-4 1,3-5-1,-1-4 0,-4 0 1,-1 0 199,-2 3 0,-4 3 0,-2 5 0,-2 7 0,-3 5 0,-3 9 337,-5 6 0,2 6 0,-5 12 0,2 8 0,3 12 0,1 11 0,2 6-397,0 4 1,6 5-1,6 0 1,5 0-1,7 1 1,2-3-939,3-3 808,-1 0 0,7-5 0,1-1 0</inkml:trace>
  <inkml:trace contextRef="#ctx0" brushRef="#br1" timeOffset="135">6327 14430 7569,'-20'-15'193,"-4"8"0,-9 2 1,-5 3-1,-3 2 1,-3 2-1,-2 3 1,-5 6-1,-1 6 1,-3 7-1,3 4 0,1 5 1,7 5-1,5 3 1,7 2-1,7 1 353,6 4 1,9-3-1,7 6 1,8-1 0,11-2-1,10-2 1,12-5-627,8 0 1,0-11-1,8-3 1,4-7 0,5-6-1,2-4 1,-5-4-437,-6-3 1,0-1 0,-9-2 0,-2 0 0,-7 0 0,-4-2 515,-5-2 0,-2-4 0,4-7 0</inkml:trace>
  <inkml:trace contextRef="#ctx0" brushRef="#br1" timeOffset="136">6143 14458 7569,'-24'6'85,"0"4"0,0 3 0,-1 2 0,-2 6 0,-4 6 1,-2 4-1,-2 2 0,2 1 0,1-1 0,2-2 0,5-2 1,3-5-1,6-6 0,3-3 343,4-6 1,7 2-1,2-6 1,10-2 0,7-3-467,7-5 0,2-7 1,5-9-1,0-2 1,4-6-1,-2-2 1,-1-1-43,-6 2 1,-7 3-1,-1 3 1,-7 5-1,-6 4 1,-4 0 208,-1 1 0,-8 8 0,-6 6 1,-8 9-1,-5 9 0,0 5 455,4 4-527,-11 8 0,15 0 0,-7 4 0,3-2 0,6-1 0,1-1-32,2-1 0,1-2 1,4-7-1,4-3 1,5-1-1,5-5-58,4-5 0,6-5 0,4-7 0,4-4 1,4-6-1,2-7 17,-1-5 0,-1-4 1,-2-2-1,-3-1 1,-1-1-1,-4-4 1,-3 0 46,-4 1 0,1-1 0,-6 3 1,-2-1-1,-2 3 0,-2 3 1,-4 7 92,-4 4 0,-9 0 1,-1 11-1,0 2 0,0 3 1,-1 6-31,-2 9 1,0 11-1,-4 14 1,4 4-1,2 5 1,2 2-1,4 2-54,5 3 1,-2-6 0,6-4-1,3-6 1,5-7 0,8-3-78,7-2 1,4-6 0,8-4 0,2-7 0,1-7 0,0-2 0,0-4-70,0-2 1,0-4 0,-3-8-1,0-4 1,0-7 0,-4-5 74,-4 0 1,-3 2 0,-7 0 0,-2-1 0,-5-2 0,-5 3 0,-5 3 58,-5 3 1,-7 7-1,-3-2 1,-1 3 0,-1 3-1,0 4 1,-2 7 41,2 10 0,-3 5 0,6 15 0,1 7 0,3 5 0,2 2-106,3 1 0,4-1 0,6 1 1,2-2-1,2-1 0,6-4-91,3-1 0,7-4 0,4-7 0,3-5 0,1-5 0,2-4 0,0-6-3,-1-2 0,2-8 0,-9-4 0,2-4 0,-2-7 0,-3-5 0,-5-6 173,-3 0 1,-8-2-1,1 0 1,-8 1-1,-5 0 1,-4 0 115,-1 1 0,-6 2 0,-3 4 0,0 2 0,1 5 0,0 5-53,-1 4 0,6 4 0,-2 6 0,3 3 0,4 6 0,2 9 0,5 4-201,4 2 1,1-1 0,1 4 0,4-1 0,5-4 0,2-2 0,3-4-64,-1-5 1,0 0 0,0-6 0,0-4 437,1-4 1,-8-9 0,-2-9 0,-3-1 0,-2-2 0,-3 1 0,-5-1-94,-6-1 1,-9 2 0,3 1 0,-4 2 0,-4 2 0,-5 1-643,-4-2 1,1 3 0,-2-1 0,5 4 0,4 4 0,4-1 0,5 1-1218,4-1 1,0 10 1671,11 5 0,0 9 0,5 15 0</inkml:trace>
  <inkml:trace contextRef="#ctx0" brushRef="#br1" timeOffset="137">6711 15240 7569,'0'-14'287,"0"-2"1,0-1-1,2-4 1,1-3 0,2-6-1,-1-4 1,3-4 0,1 0-1,1-2 1,1-1 0,1-1-1,1-3 1,3 0 0,-1-3-1,-2 2 3190,-2 2-3362,2 1 0,-4-2 0,5 0 0,-2 4 0,-3 3 0,-2 7 0,-3 7 372,-1 7 1,-2 7-1,2 10-583,2 15 1,-2 15-1,4 7 1,1 6-1,4 4 1,4 6-69,4 2 0,5 0 0,-3-1 1,-1-4-1,2-1 0,0-3 0,2-3-144,-2-5 1,0-3-1,-3-7 1,3 0 0,1-1-1,-5-3 1,-2-5-1278,-2-3 1,1-2 0,-3 0 1584,-2 0 0,-4 1 0,-6-1 0</inkml:trace>
  <inkml:trace contextRef="#ctx0" brushRef="#br1" timeOffset="138">6924 14998 7569,'0'-19'299,"0"0"0,4 2 1,4 3-1,6 4 36,2 6 0,1-3 0,2 3 1,5 0-1,2 3 0,4 1 0,2 0-780,1 0 1,2 0 444,-2 0 0,3 0 0,7 0 0</inkml:trace>
  <inkml:trace contextRef="#ctx0" brushRef="#br1" timeOffset="139">7451 14842 7569,'-12'-13'608,"8"4"1,8 4 0,8 4-382,2 1 1,0 0 0,2 0 0,1 0-1,4 0 1,1 0 0,1 1-917,0 4 1,2-2 0,-6 5 688,-2-2 0,5 5 0,0-3 0</inkml:trace>
  <inkml:trace contextRef="#ctx0" brushRef="#br1" timeOffset="140">7493 15098 8535,'7'8'452,"5"-2"1,9-6 0,2 0 0,6 0 0,4 0 0,3 0-453,4 0 0,1-6 0,2-2 0</inkml:trace>
  <inkml:trace contextRef="#ctx0" brushRef="#br1" timeOffset="141">8432 14288 7569,'0'-37'147,"0"4"0,0 9 1,0 9-1,0 10 0,0 14 1,-2 13-1,-3 12 0,-4 5 1,-4 5-1,-1 0 1,1 2-1,2-3-1366,2-4 956,6 2 263,-4-10 0,14 3 0,0-5 0</inkml:trace>
  <inkml:trace contextRef="#ctx0" brushRef="#br1" timeOffset="142">9000 14700 7569,'-6'-14'139,"-4"-1"0,-7 3 1,-3 1-1,-3 3 1,-3 1-1,-6 4 1,-4 2-1,-4 2 1,1 4-1,-2 4 1,3 6-1,1 2 1,7 4-1,5 1 1,8 3 2269,6 2-2364,4-5 0,7 5 0,0-5 0,3 0 0,7-3 0,7-3 0,7-2-249,4 0 1,-2 0-1,8 1 1,1-1-1,3-1 1,3-2-1,0-4-3273,-3 0 3477,3-2 0,-4 1 0,5 2 0</inkml:trace>
  <inkml:trace contextRef="#ctx0" brushRef="#br1" timeOffset="143">9242 14828 7569,'-13'1'463,"4"4"0,4 5 0,4 2 0,1 4-242,0 3 1,0-3 0,0 4 0,0-1-1,1 0 1,4 0 0,3 0-1000,0 0 778,4 0 0,-4-5 0,6 0 0</inkml:trace>
  <inkml:trace contextRef="#ctx0" brushRef="#br1" timeOffset="144">9327 14614 7569,'-4'-44'136,"-3"8"0,1 9 0,0 8 0,4 5 478,5 4-614,-1 4 0,10 12 0,-4 2 0</inkml:trace>
  <inkml:trace contextRef="#ctx0" brushRef="#br1" timeOffset="145">9640 14401 7569,'-14'-14'419,"4"0"1,1 3-1,-2 8-21,-2 12 1,4 12-1,1 12 1,1 6 0,4 5-1,2 5 1,1 4-342,0 5 1,6-1 0,4 3 0,2-5 0,2-4-1,1-2 1,-1-3-1132,0-2 1,-4-6 1073,-1 0 0,1-1 0,4 6 0</inkml:trace>
  <inkml:trace contextRef="#ctx0" brushRef="#br1" timeOffset="146">9555 14941 7569,'-7'-20'128,"6"9"1,-2-2-1,6 5 1,6 5 0,4 2-1,1 1 9,0 0 1,1 0 0,-1 0 0,2 1 0,3 2 0,4 4 0,4 1-439,2 3 1,4-4 0,0 1 300,-1-1 0,4 4 0,0-3 0</inkml:trace>
  <inkml:trace contextRef="#ctx0" brushRef="#br1" timeOffset="147">10024 14828 7805,'14'1'78,"0"2"0,1 4 0,-1 1 1,0 3-1,0 1 0,0 3-616,1-1 1,-1 0 537,0 0 0,7 7 0,1 1 0</inkml:trace>
  <inkml:trace contextRef="#ctx0" brushRef="#br1" timeOffset="148">10379 14757 7569,'-1'-7'399,"-2"7"0,-4 10 1,-1 9 136,-3 9 0,5 2 1,0 10-1,1 2 1,0 6-1,1 2 0,-1 4-694,0 1 1,-1-3-1,3-1 1,-4-2-1,1-2 1,-2-1 0,2-2 157,-1-3 0,-4-1 0,3 3 0</inkml:trace>
  <inkml:trace contextRef="#ctx0" brushRef="#br1" timeOffset="149">10522 14330 7569,'0'-28'346,"0"1"1,1 3 0,2 5 0,2 7 0,-3 8 0,-6 15 0,-3 15-1,-3 12-346,1 7 0,-1 6 0,-4 6 0</inkml:trace>
  <inkml:trace contextRef="#ctx0" brushRef="#br1" timeOffset="150">2773 15965 7569,'-22'-22'153,"-5"-3"1,5 6 0,-2 1-1,0 4 1,-2 3 0,-4 3-1,-4 2 1,3 4 0,2 7 0,4 9-1,3 8 1,1 7 0,4 4-1,3 5 1,4 1 0,7-1 72,6-5 1,5-3 0,8-1 0,3-2-1,5-4 1,3-4 0,1-4-402,0-6 0,1-3 0,-1-6 0,1 0 1,-1-1-1,1-4 0,-3-4 14,-2-4 1,-3-6 0,-7-2 0,0-1 0,0-3 0,-1-2-1,-2-1 197,-1-1 1,-7 1 0,1-1 0,-2 1 0,-2 1 0,0 3 0,0 6 581,0 2 1,0 11 0,0 10-658,0 12 1,5 10-1,1 6 1,2 5-1,3 2 1,2-1 0,1-3-709,0-1 747,7 5 0,1-10 0,6 4 0</inkml:trace>
  <inkml:trace contextRef="#ctx0" brushRef="#br1" timeOffset="151">3342 15993 7799,'0'-22'359,"0"2"0,0 6 0,1 1 1,4 3 3,4 6 1,4 8 0,0 8-1,-2 5 1,-3 7 0,0 4 0,-2 4-453,0 1 1,4 5-1,-6-4 1,0 1-1,-3 0 1,-1-5-1,2-5-232,2-6 0,0-3 0,5-5 0,2-5 450,2-6 0,1-14 0,0-2 0,2-4 0,1-7 0,2-3 0,0-2 165,2 6 0,-10-1 0,3 8 0,-1 3 0,-2 3 0,0 5-344,-2 2 0,-1 8 1,2 7-1,-6 5 1,-2 5-1,0 3-1452,2 1 1,3 3 1501,2-2 0,10-3 0,-3-1 0</inkml:trace>
  <inkml:trace contextRef="#ctx0" brushRef="#br1" timeOffset="152">4479 16221 7569,'0'-14'224,"-5"0"0,-1-1 0,-2 3 0,-3 1 0,-3 1 0,-4 1-19,-1 1 0,-6 0 0,1 5 0,-1-2 1,-2 2-1,2 1 0,-2 2 62,2 0 1,1 2 0,-1 3 0,3 2 0,1 4 0,4 2 0,3 3-220,4 0 1,-1 4 0,6-1 0,4 0-1,4 0 1,7 0 0,2-2-450,2-1 0,5-6 0,0-2 0,-1-2 0,-1-3 0,0-1 130,2-2 1,2-7-1,-4-4 1,2-6-1,0-7 1,0-3 0,0-3 431,-2-3 1,-1 2-1,-1-6 1,-3 1-1,-2 0 1,-4-2 79,0 1 1,-4-4 0,1 5-1,-5-2 1,-4 0 0,0 0-1,-1 3 189,4 7 1,2 6 0,-1 9-1,-1 7 1,-2 12-255,2 16 1,2 12 0,1 10 0,1 2-1,4 3 1,4 3-574,4 6 1,7-3 0,3 4-1,0-5 397,1-1 0,0 3 0,4 0 0</inkml:trace>
  <inkml:trace contextRef="#ctx0" brushRef="#br1" timeOffset="153">6071 15894 7569,'-1'-27'227,"-4"3"0,-4 9 1,-4 10-1,0 16 1,2 16-1,2 14 0,-2 9 1,0 7-1,0 3 1,3 2-1,1-2 1632,4-2-1864,2-7 1,2-4 0,4-7 0,3-4-1,1-3 1,-1-4 0,0-6-277,0-2 1,2-2-1,4-6 1,0-4-2,0-4 1,-4-10 0,-2-4 0,-2-6 0,-1-4 0,-1-4 57,1-4 1,1-3-1,-2-3 1,0-5-1,-1-5 1,-3-3 0,-3-4 193,-1-6 1,-12 3 0,2-9-1,-2 2 1,-2 0 0,1-2 0,-4 4 297,-1 4 0,0 5 1,-1 8-1,4 5 1,3 8-1,2 7 194,-1 5 0,3 7 1,2 2-1,7 4-263,6 5 1,11 3-1,10-2 1,3 1-1,1 0 1,2-3-91,4-1 0,2 0 1,7 0-1,-1 0 0,1 0 1,-2-1-1,-1-3-571,-3 0 1,-5-1-1,1 5 1,-4 0-1,-6 0 1,-4 0-2735,-3 0 3196,-8 0 0,5 6 0,-5 2 0</inkml:trace>
  <inkml:trace contextRef="#ctx0" brushRef="#br1" timeOffset="154">5887 15979 7569,'-8'-1'331,"5"-2"0,6-2 1,8 2-1,5 1 4,2 2 0,8 0 0,-1-2 0,7-1 0,7-1 0,5 0 0,5 3-141,2 1-194,1-6 0,5 4 0,0-4 0</inkml:trace>
  <inkml:trace contextRef="#ctx0" brushRef="#br1" timeOffset="155">6768 16178 7992,'-8'-1'536,"5"-2"0,8-2 1,7 3-1,7 4 1,3 3-1,4-1 0,1 1 1,3 0-680,3-2 0,-2 3 0,6-1 0,-1-2 1,-1-1-1,1-2 0,-3 0 143,-3 0 0,-4 6 0,-12 2 0</inkml:trace>
  <inkml:trace contextRef="#ctx0" brushRef="#br1" timeOffset="156">6853 16505 7569,'7'-8'466,"4"2"1,8 1 0,8-1 0,4 0 0,2-1-224,2 4 0,-3-3 0,6 0 0,1-1 0,2-1 0,2 2 0,-2-2-243,-3 0 0,3-1 0,-5-5 0</inkml:trace>
  <inkml:trace contextRef="#ctx0" brushRef="#br1" timeOffset="157">7962 15894 7569,'8'-24'214,"-3"2"0,-3 2 0,-2 1 0,0 0 0,0 0 0,0 1 1,-2 4 273,-3 5 0,4 4 0,-4 10 0,3 4 1,2 4-306,0 1 1,0 7 0,0 2 0,0 4 0,2 2 0,1 1 0,2 3-77,-2 5 1,-1 1-1,-2 1 1,0-4 0,0 0-1,1-1 1,2 1-392,2 1 1,0-6 0,-4 2 0,3-3 0,0-1-1,-1-1 1,-1 1-934,-2-1 1,0-4 0,-2-2 1216,-2-1 0,-4 4 0,-6-3 0</inkml:trace>
  <inkml:trace contextRef="#ctx0" brushRef="#br1" timeOffset="158">7778 16605 7569,'0'-10'109,"0"1"1,1-1 0,4 1 0,6-1 0,5 1 244,3 1 0,6-3 0,-3 6 0,2 0 1,-1 1-1,3-1 0,1 2-227,1 1 1,0 2 0,1 0-1,-2 0 1,-2 0 0,-3 0-1,-1 0-741,-4 0 1,-1 0 0,0 0 0,1 0 613,2 0 0,6 0 0,-3 0 0</inkml:trace>
  <inkml:trace contextRef="#ctx0" brushRef="#br1" timeOffset="159">8560 16121 7569,'7'-20'207,"0"-4"0,-7-7 0,0-3 0,0 4 0,0 4 0,0 3 0,-2 1 0,-1 2 1,-3-1-1,-1 4 0,-1 3 0,2 3 602,0 1 1,-4 9 0,6 2-1,0 10-656,3 7 0,1 7 0,0-3 0,0 2 0,0 1 0,0 3 0,0 6-28,0 2 1,5-3 0,-1 3 0,0 1 0,-3-1-1,-1 2 1,-1-2-297,-4-3 1,2 2-1,-5-3 1,1-4 0,4-3-1,2-1-501,1-2 1,0-1-1,0-7 1,0 0-1020,0 0 1,0-4 1690,0-1 0,-7-5 0,-1 2 0</inkml:trace>
  <inkml:trace contextRef="#ctx0" brushRef="#br1" timeOffset="160">8275 16662 7569,'10'-7'292,"1"-1"1,3-1 0,5 1-1,3 0 1,3 2 0,1-2 246,-3 0 1,4 5-1,-3-2 1,3 2-1,1 0 1,1-2-1,-1 2-507,0 1 0,1 2 1,-2 0-1,-2 0-32,-1 0 0,6 0 0,6 0 0</inkml:trace>
  <inkml:trace contextRef="#ctx0" brushRef="#br2" timeOffset="161">16848 15567 7569,'-28'-14'219,"7"4"1,9 1 0,12-1-1,12 1 1,12-1 0,9 1 0,12-1-1,11-1 1,14-3 0,-30 6 0,1-1-1,3-1 1,2 1 0,2-1 0,2 1-1,0-1 1,1 1 79,-3 0 0,2 1 1,2-1-1,0 2 0,-4-1 1,0 2-1,-1-1 0,-1 1 1,-3 0-1,-2 1 0,33-3 1,-9 2-1,-8 2-1142,-10 3 1,-2 6-1,-17 1 1,-6 3-1,-6 6 843,-7 2 0,-9 15 0,-7-2 0</inkml:trace>
  <inkml:trace contextRef="#ctx0" brushRef="#br2" timeOffset="162">17673 15439 7569,'-11'16'305,"-2"4"1,2 9 0,5 9 0,4 8 0,2 4 0,2 2 352,3 0 0,3-4 0,6 4 0,0 2 1,2 1-1,1 0 0,2-1-576,-1-2 0,-4-6 0,-3 3 0,-2-2 0,2 0 0,0 1-3837,-1 1 3755,3-5 0,-12 11 0,5-4 0</inkml:trace>
  <inkml:trace contextRef="#ctx0" brushRef="#br2" timeOffset="163">18526 16505 7569,'-8'-50'553,"2"1"1,6 6 0,0 2 0,2 2 0,1 1 84,1-2 0,1 4 0,-5-1 1,0 3-1,-1 2 0,-3 4 1,-2 2 46,-2 3 1,3 7-1,-2 3-732,0 12 1,4 13-1,8 14 1,3 5 0,1 9-1,1 4-198,1 3 1,1 5-1,3-3 1,-1 0-1,0 0 1,0-3-1,0-2-372,1-1 1,-7 0 0,-4-1 0,-2-1 0,-2-1 0,-2-4 0,-2-1 114,-6-3 0,-4-4 0,-5-3 0,-5-3 0,-3-3 0,-1-6 573,0-7 0,1-4 1,1-2-1,4 0 0,2-2 513,2-2 0,9-4 0,6-7 0,9 1 0,13-2 0,14-1 0,13-2-424,11 2 0,9-4 1,12 2-1,-37 10 1,1 1-1,0 0 0,0 0-160,-1 1 0,2 0 0,6 0 0,1 0 0,-2 0 0,-1-1 0</inkml:trace>
  <inkml:trace contextRef="#ctx0" brushRef="#br2" timeOffset="164">21654 15482 7569,'-8'-35'223,"5"11"0,12 1 1,12 7-1,11 5 1,10 3-1,9 1 1,6 3-1,7-1 1,11 0-1,-34 3 1,1 1-1,3 0 1,0 1-1,3-1 1,1 2-1,2-1 1,1 0-1,0 0 1,0 0-1,-3 0 1,0 0 1221,-5 0 1,-1 0-1817,36 0 0,-16 0 1,-55 0 317</inkml:trace>
  <inkml:trace contextRef="#ctx0" brushRef="#br2" timeOffset="165">22365 15382 7569,'-16'6'143,"7"6"1,6 6 0,4 13 0,4 8 0,4 8 567,4 4 1,6 1-1,1 5 1,3 1 0,2 4-1,0 4 1,0 2-500,-1-1 0,-7 1 0,2-5 1,-3 1-1,-2 4 0,-1 0-1184,-3-1 1,-3 2 0,-2-3 971,5 4 0,2-5 0,3-2 0</inkml:trace>
  <inkml:trace contextRef="#ctx0" brushRef="#br2" timeOffset="166">23602 16306 7569,'-6'8'9,"-4"-2"1,-3 1 0,-1 2 0,-2 4 56,-3 1 0,2-4 1,-7-3-1,-1 0 1,-3-2-1,-4-1 1,-3 1 212,-1-2 1,0-3-1,-2-5 1,5-4 0,4-5-1,5-4 1,7-2-23,6-2 1,5-4 0,6-5-1,3-2 1,5 1 0,9 2-252,8 2 1,7 1 0,12 3-1,4 7 1,4 6 0,3 6-1,2 5-197,0 5 1,-7 9 0,-5 13 0,-11 9 0,-12 13 0,-9 9 111,-8 9 1,-11 2 0,-9 2 0,-10 0-1,-10-1 1,-7-4 0,-4-4 373,-3-4 0,1-2 0,-1-6 0,7-6 0,4-6 0,6-4 215,9-8 1,5 1-1,6-8 1,4-1-1,8-4 1,11-3-1,11-3-319,11-2 0,8-1 0,8-5 0,6 0 0,7 0 1,3 0-845,3 0 1,-4 0 0,3 0 652,1 0 0,8 0 0,3 0 0</inkml:trace>
  <inkml:trace contextRef="#ctx0" brushRef="#br2" timeOffset="167">26716 15254 7569,'0'-28'203,"9"6"1,12 3 0,13 4 0,14 4 0,5 2-1,7-1 1,4 1 0,5 0 0,5-3 0,-33 6-1,1-2 1,1 0 0,2-1 0,2-1 0,1 1 0,1 1-1,0 0 1,0 2 0,1 1 161,0 2 0,0 1 0,-6-1 0,-1 0 0,36-2 0,-10 2 0,-9 2 0,-6 2 1,-10 4-1056,-9 4 1,-8 4 0,-15 3-1,-4 1 1,-9 4 689,-12 1 0,-14 8 0,-9 6 0</inkml:trace>
  <inkml:trace contextRef="#ctx0" brushRef="#br2" timeOffset="168">27583 15041 7569,'-8'13'308,"2"10"1,6 22-1,0 11 1,1 14-1,1-30 1,-1 0 0,2 4-1,1-1 1,-1 2-1,0-1 109,0-2 1,0 0 0,2 0 0,0 1 0,1 36 0,-3-39-1,0 0 1,5 39 0,0-1-256,3-4 0,-3-8 0,2-4 0,-1-4 0,1-1 0,-1 0 1,1 0-1254,-3 0 1,6-5-1,-5-1 1091,0-3 0,11 6 0,-3-3 0</inkml:trace>
  <inkml:trace contextRef="#ctx0" brushRef="#br2" timeOffset="169">28322 16136 7569,'0'-43'593,"5"8"0,8 7 0,13 9 0,11 6 0,9 5 0,3 0-295,4 1 1,-4 3-1,-3 0 1,-5 2 0,-5 4-1,-1 2 1,-3 7-285,-2 7 1,-10 4 0,-4 6 0,-6-1 0,-4-2 0,-4-1 0,-7 1-140,-9 2 0,-7 2 0,-9-2 0,-2-2 0,-1-3 0,0 0 0,0-1 153,0-1 0,0-1 1,6-5-1,3-1 0,5-2 1,5-2 16,4 3 0,4-5 0,8 1 0,4 0 0,8 0 1,10 2-1,7-1-92,7 1 1,5-6 0,3 6 0,3 1 0,0 1-1,1 3 165,1-1 0,-5 6 1,1 4-1,-4 5 1,-5 2-1,-7 2 404,-6-1 1,-10 0 0,-11-1 0,-4 2 0,-6-1 0,-8-2 0,-10-2 41,-7 1 1,-12-2-1,-11-2 1,-6-3 0,-6-1-1,-4-6-573,-1-4 0,-3 0 1,0-6-1,3-2 1,0-1-1,3-2 1,0-2-5877,3-2 5885,2 2 0,-7-11 0,-2 5 0</inkml:trace>
  <inkml:trace contextRef="#ctx0" brushRef="#br2" timeOffset="170">10436 10037 7569,'0'-10'-8,"0"1"1,0-2-1,2 0 1,1 0-1,3 3 1,2 1 277,3 4 0,3 3 0,5 5 1,7 6-1,4 6 0,3 7 1,-1 3-1,-1 3-131,2 3 1,-4 7-1,-1 10 1,-9 10-1,-8 8 1,-8-28-1,-1 1 1,-1 3-1,-2 2 1,-1 4-1,-2 1-108,-2 2 1,-3 0 0,-2 1 0,-3 1-1,-3 1 1,-1 0 0,1-1 0,-2-1-1,0-2 1,-1-1 0,0-3 0,0-2-250,1-2 0,0-2 1,0-6-1,-1-1 1,-15 23-1,0-7 1,0-6-1,2-5 1,0-5 192,0-8 0,0-1 1,6-5-1,2-1 0,2 1 1,3-5-1,2-4 684,3-2-667,7-7 1,8 2 0,11-10-1,6-4 1,5-6 0,4-2 0,0-4 31,4-1 1,7-1 0,-2-6 0,1 1 0,3-2 0,2-3 88,2-5 0,0-5 1,-1-3-1,0-4 1,-5-2-1,-2-7 1,-2-2-74,1-9 0,-18 33 1,-1 0-1,10-39 1,-13 37-1,-1-1 1,-1 0-1,-2-1 1,0 1-1,-3 0-123,-1-1 1,-2 0 0,0-35 0,-2 5-1,-2 9 1,-4 9 0,-7 7 0,-5 6 7,-5 7 1,4 9-1,-3 5 1,2 5-1,2 3 1,3 3 546,0 2-416,7 1 0,4 5 0,8 2 0,6 2 0,3 4 83,1 0 1,0 7 0,0-3 0,0 7 0,1 3 0,-1 5-41,0 5 1,-1 6 0,-4 11 0,-4 7 0,-5 11 0,-6 9 0,-1-35 0,-1 1-142,-2 3 0,-2-1 0,-1-1 0,-1-1 0,1-2 0,-2-1 1,0 0-1,0-1 0,-1 0 0,-1-1 0,-19 34-73,-1-5 1,-2-7 0,4-11 0,0-2 0,0-5 0,4-1 0,-1-4 89,-1-3 1,3 1 0,-2-4 0,6-5 0,3-3-1,5-5 45,5-1 0,2-5-11,11-6 1,8-11 0,12-15 0,2 1 0,5-4 0,3-1 38,3-5 1,5-2 0,-3 2 0,0-3 0,1-5-1,-1-5 1,1-4 20,1-5 1,-6-4 0,1 0 0,-5-3 0,-5-3 0,-2-4-107,-2-3 1,-4-9 0,-5-1 0,-6 38 0,-1 0 0,-1 0 0,0 0 0,-1-1 0,0 0 0,-2-38-99,-3 1 0,2 11 0,-6 13 0,-2 10 0,-2 11 0,-1 5 408,0 5 1,4 9-225,1 5 0,5 9 1,0 1-1,2 7 0,2 6 1,2 1-13,2 1 0,0 3 0,4 3 0,-1 1 0,0 3 0,-1 2 38,-3 2 0,4 5 1,-3 8-1,-1 6 0,-1 11 1,-2 6-1,0 7-71,0 7 0,-2-37 1,-1 0-1,0 1 0,0-1 1,0 2-1,0-1 0,-1 1 1,0-1-1,1-1 0,-1 0 1,-2 34-257,3-7 1,-3-15 0,1-2 0,0-8 0,-1-6-1,-4-5 130,-2-3 1,-4-6 0,-3-2-1,-3-1 1,-2-4 0,0-1 154,-1-2 1,-2 0 0,-1-1 0,1-2 0,2-3 0,3-2 0,1-3 343,4-1 0,1-2-352,2 0 1,6-2-1,5-1 1,6-3 0,6 0-1,4-2-50,1 0 1,5 0 0,2-3 0,1 0 0,3-4-1,2-3 76,1-5 1,1 0 0,-1-7 0,1-3 0,1-7 0,1-6-1,4-7 4,1-7 0,2-8 0,-17 29 0,-1-1 1,0-3-1,-2 0 0,-1 0 0,-2-1 0,-2 1 1,-2 0-1,-3 1 0,-2 0-98,-2 2 0,-2-1 1,-1 0-1,0 0 1,-3-35-1,-4 4 1,-8 4-1,-10 8-9,-8 6 1,-4 11 0,-5 12 0,1 5 0,6 9 0,4 6-8,7 6 0,6 4 0,4 2 0,4 6 0,7 5 0,9 7 0,9 3-133,4 4 1,5-4 0,8 0 0,5-2 0,2-2 0,-2-1 0,-5 1 130,-3 0 0,-8 1 0,-3-3 0,-5 3 0,-4 6 0,-5 7 143,-4 6 1,-14 9 0,-5 5-1,-8 4 1,-4 2 0,-1 4-99,-3 4 0,-3 2 1,3 0-1,3-3 1,1 0-1,1-1 1,1 3-594,-1-3 0,3 0 609,2-8 0,-9 1 0,3 0 0</inkml:trace>
  <inkml:trace contextRef="#ctx0" brushRef="#br2" timeOffset="171">11119 10037 7569,'-15'-7'56,"1"0"0,3-1 0,6 3 0,10 5 0,8 5 0,7 4 1,9 5-1,7 4 158,5 1 1,2 11 0,1 0 0,2 6 0,0 8-1,-5 8 1,-6 10 0,-9 9-139,-15-32 0,-3 1 1,0 5-1,-3 2 1,-5 3-1,-2 1 1,0 4-1,-2 2 1,-3 4-1,-3 1 1,-4 3-1,-2 0-75,-4 1 0,-1 0 1,-3 0-1,0-1 0,1-2 1,-1-2-1,-2-2 0,0-1 1,-1-2-1,-2 0 0,1-3 1,0 0-1,-1-2 1,-1-1-1,0-3 0,0 0-28,0 1 0,-2-2 1,0-5-1,0 0 1,0 1-1,1-1 1,-2-1-1,-1-2 0,2-2 1,-1-1-1,2-1 1,-1 0 72,1 0 0,1 0 0,1-3 0,2-1 0,-20 27 1,6-9-1,6-9 0,8-6-175,5-3 0,3-3 0,7-2 0,2-2 1,5-3-1,4-3 129,1-1 0,-5 2 0,0-1 0,2 0 0,2 2 0</inkml:trace>
  <inkml:trace contextRef="#ctx0" brushRef="#br2" timeOffset="172">7578 11572 6651,'13'-6'-191,"-2"-4"0,-1-4 0,1-5 191,1-4 0,3-4 0,-1-2 0</inkml:trace>
  <inkml:trace contextRef="#ctx0" brushRef="#br2" timeOffset="173">7678 11359 7569,'-6'-10'0,"-4"3"-105,-2 0 1,-1 1 0,2 1 0,3-4-1,2-4 1,3-3 0,3-1 64,4-2 0,-2-6 0,3 1 0,-4-1 0,-1-1 0,0 4 0,-1 2 0,-4 2 330,-5 3 0,-9 5 0,-4 2 0,-4 2 0,-3 3 0,-3 1 0,-5 2-48,-3 0 1,0-1 0,1-3 0,2-2 0,-1-3 0,-4-7 0,-4-5-157,-5-1 1,-5-5 0,-7 5 0,-5-1-1,-7 0 1,37 13 0,-1 1 0,0 2 0,0 2-18,-39-2 1,34 10 0,0 2 0,0 3 0,1 3 0,-2 4 0,0 2 0,1 2 0,0 1 0,2 1 0,1 1-1,1-1 1,2 1 36,0-1 1,2 0 0,1 1-1,1-1 1,-32 20 0,6-3-1,4-6 1,5-6-46,4-2 0,9 0 0,2 4 0,3 2 0,4 3 1,3 7-88,3 6 1,-4 12 0,-6 15 0,18-33-1,-1 2 1,1 3 0,-1 2 0,0 0-1,1 2 1,-1 3 0,1 0 18,-2 3 1,1 1-1,2 2 1,2 1-1,-2 3 1,1 0-1,3-1 1,2-1-1,1-3 1,1-1-1,2 0 1,1-1-1,2-1 1,1-1 74,1 0 0,3-2 1,3-3-1,4-1 1,2-2-1,3-1 0,1-2 1,2-1-1,2-1 1,1-1-1,3 0 1,1 0 21,1-1 0,2-2 0,3-1 0,1-2 0,2 0 1,0-1-1,3 0 0,2 1 0,2-2 0,2 1 1,1 0-1,2 0-133,0 1 0,1-1 0,2-1 1,0-2-1,2 2 0,1 0 1,-1-2-1,0 0-1,3 1 0,0-3 1,-2-3-1,2-2 1,-1-1-1,1-3 17,-1-1 0,0-2 1,0-1-1,0-3 1,-2-3-1,0-3 1,1 0-1,1-1 1,-2 0-1,0-3 1,0-1-1,-1-1 77,1-4 1,-2 0 0,-3 1 0,0-3 0,-1-4 0,1-3-1,2-1 1,-1 0 0,0-3 0,-1-1 0,1-1 0,-1-2-1,-1-1 1,-1-2 90,-1 0 0,1-2 0,2-3 1,-1-3-1,3-2 0,-1-1 1,2-4-1,0-1 0,1-1 1,0-2-1,-1-2 0,0 0-27,-2 0 0,0-1 0,2 0 0,-1-1 0,-4-1 0,-1-2 0,-3 3 1,-1-1-1,-4 0 0,-2 1 0,-4 2 0,-2-1-104,-2 2 0,-2-2 1,-3-3-1,-2-1 1,-6 0-1,-4 0 0,0-4 1,-3-1-1,-2-4 1,-1 0-1,-4-2 1,-3-1-1,-3-2 0,-4-1-78,-4-2 0,-3-1 1,-3-1-1,-3-1 1,4 20-1,-2 0 1,-1 0-1,-2-1 1,-1 0-1,-1 1 1,-1 0-1,-2 1 1,0-1-1,-3 1 1,0 0-1,-1 0 1,-2 2-1,-1 0 1,-1 1-69,-2-1 1,-1 1 0,-3 3 0,-2 3-1,-2 3 1,-2 3 0,-1 2 0,-2 3-1,-1 3 1,-2 2 0,-3 3 0,0 4-1,-2 3 1,-2 4 0,-1 2 0,-3 4 0,-2 4-1,-1 3-1948,-3 3 1,-1 4-1,0 3 2084,2 3 0,0 2 0,1 5 0,0 7 0,1 5 0,4 3 0</inkml:trace>
  <inkml:trace contextRef="#ctx0" brushRef="#br2" timeOffset="174">18526 14643 7569,'-9'8'154,"1"-5"1,3-6 0,5-7 0,6-5 0,7-9 0,8-9 0,5-10 0,11-11 0,-14 21 0,1-2 0,5-6 0,2-1 0,3-6 0,0-2 0,3-3 0,0-2 0,2-1 0,1-1-1,3-3 1,1 0 24,2-4 0,0 0 0,-15 19 1,0 1-1,0-2 0,1 0 1,-1-1-1,1 0 0,-2 0 0,0 1 1,0 0-1,0-1 0,0 1 1,0 0-1,0-1 0,0 1 0,0 0 1,1 0-1,-1 1 0,1 0 1,10-18-1,0 3 0,-4 5 0,-2 4-128,-3 7 1,-4 3 0,-6 5 0,-1 2 0,15-15 0,-9 10 0,-8 5 0,-5 9 0,-4 3-429,-5 5 1,-4 1-1,-1 2 1,0-1-1709,0 1 0,0 13 2085,0 5 0,-6 20 0,-2 6 0</inkml:trace>
  <inkml:trace contextRef="#ctx0" brushRef="#br2" timeOffset="175">20574 11785 7569,'-21'-14'193,"7"0"0,-2 0 0,6 0 0,4-1 0,1 3 0,1 1 0,-1 4 0,2 7 0,1 13 0,2 12 0,0 15 0,0 10 0,0 12 0,0 6 199,0 3 1,-5 0 0,1 0-1,1-1 1,1-4 0,2-6 0,2-5-838,2-3 1,-1-11 0,7 0 0,1-4 0,2-7 0,2-5 444,4-6 0,-3-3 0,5-2 0</inkml:trace>
  <inkml:trace contextRef="#ctx0" brushRef="#br2" timeOffset="176">20602 11856 7569,'-14'-6'303,"1"3"0,2-5 0,5 3 1,4 7-1,10 7 0,8 9 0,8 7 1,4 5 144,5 3 1,3 11-1,6-2 1,-3-1-1,-1-2 1,1 1 0,3 1-1,-1 0-589,-3-3 0,-4-2 1,-5-4-1,-1 1 1,1-2-1,-3-1-942,-2-1 1,1-7 0,-6-3 0,-1-3 1082,-2-2 0,-9-6 0,0-2 0</inkml:trace>
  <inkml:trace contextRef="#ctx0" brushRef="#br2" timeOffset="177">20531 12624 7569,'-22'5'475,"4"1"0,9 1-202,9-1 0,8-8 0,12-9 0,7-6 0,8-10 1,4-8-1,7-9-31,3-5 1,3-3-1,4-5 1,-3 0 0,-4 2-1,-4 3-425,-9 4 0,-6 6 0,-6 4 0,-5 5 0,-5 4 1,-5 6-989,-4 4 1,-3 3 1170,-2 2 0,6-1 0,2 1 0</inkml:trace>
  <inkml:trace contextRef="#ctx0" brushRef="#br2" timeOffset="178">21256 11672 7569,'-13'6'356,"4"3"1,4 6 0,4 5-1,1 9 1,0 7 0,0 5-3,0 2 1,0 1-1,0 3 1,1 5-1,4 2 1,3 0-1,1-4-675,1-1 0,-1-1 1,4-6-1,-2 1 321,-2 0 0,-5-1 0,2 1 0</inkml:trace>
  <inkml:trace contextRef="#ctx0" brushRef="#br2" timeOffset="179">21924 12738 7569,'-6'-29'194,"-4"3"1,-1 2 0,2 8 0,4 10 0,5 14 0,5 12-1,6 17 1,6 12 0,9 15 0,-11-26 0,3 0 80,3 4 0,0 1 1,1 5-1,1 1 1,3 0-1,1 1 1,2 3-1,-1 0 1,2 2-1,0-1 1,0 1-1,0-1 1,-1 1-1,-1-1-156,-1 0 1,-2 0 0,0-1 0,-1-1-1,-2-2 1,-1-2 0,0 0 0,-1-1-1,-1-2 1,0-1 0,-2-3 0,-1 0-1,14 31 1,-1-7-188,-1-8 1,-6-11-1,-1-2 1,-2-6 0,0-5-1,-2-4-879,-1-4 0</inkml:trace>
  <inkml:trace contextRef="#ctx0" brushRef="#br2" timeOffset="180">21199 12852 7569,'-1'-13'116,"-3"5"1,-2 10 0,0 10 0,-1 10 0,4 5-1,2 2 1,1-1 0,0 1 0,1-1 0,2 0 1206,2 1-1328,6-1 1,-9 1-1,4-1 1,-1-1-1,0-2 1,-2-3-1,-2 1 1,1-3-573,3 1 0,-4 2 0,4-4 577,-3-1 0,-2-3 0,0 0 0</inkml:trace>
  <inkml:trace contextRef="#ctx0" brushRef="#br2" timeOffset="181">21171 12937 7569,'0'-22'26,"0"1"0,3 9 0,6 1 0,9 3 243,2 1 0,2 3 1,-4 5-1,1 4 0,-2 4 1,-1 4-1,-2 3-304,0 3 1,-4-3-1,-2 4 1,-2-1-1,-3 0 1,-1-2-1,-4 1-73,-3 1 0,-3-3 0,-6 3 1,-2-4-1,-1 0 0,-2-3 250,2-2 1,1 1 0,2-5-1,0 2-178,-1 3 1,7-3-1,5 0 1,6-2-1,8-1-79,7 1 0,-2-4 0,4 4 0,-1-1 0,2 1 0,1 0 1,1 2-268,0 0 378,-3-5 1,-7 10-1,-2-4 1,-3 4-1,-2 1 134,-3 1 1,-3-1 0,-3 0 0,-3 0 0,-2 0 0,-3 1 0,-2-3 123,-1-2 1,0 1 0,-1-6 0,1-1 0,0 1 0,0 0-272,0-2 0,-1 3 0,1-1 0,0 0 1,0-1-1192,0 1 1208,6 6 0,-5-9 0,5 4 0</inkml:trace>
  <inkml:trace contextRef="#ctx0" brushRef="#br2" timeOffset="182">21469 13136 7569,'-8'-14'0,"4"0"0,4 6 679,4 3 1,4-1-337,6 1 0,5-5 95,0 6 0,7-1-119,-3 5 1,3 0-1218,-3 0 1,3 0 131,-7 0 766,-1 6 0,3 2 0,1 6 0</inkml:trace>
  <inkml:trace contextRef="#ctx0" brushRef="#br2" timeOffset="183">21626 13264 9832,'14'0'-80,"0"0"0,2 1 1,1 3-1,2 0 80,-1 0 0,4-3 0,0-1 0</inkml:trace>
  <inkml:trace contextRef="#ctx0" brushRef="#br2" timeOffset="184">22010 12994 7569,'-21'0'148,"-1"1"1,0 4 0,1 5 0,2 4-1,-1 5 213,-2 4 1,4 4-1,1 3 1,4 2 0,5 1-1,0-1 1,2-2 0,0-2-125,3 1 1,1-6-1,4-1 1,2-1-1,7-4 1,7-1-517,5-2 0,4-1 0,3-2 1,4-3-1,3-2 279,5-3 0,6 5 0,3 0 0</inkml:trace>
  <inkml:trace contextRef="#ctx0" brushRef="#br2" timeOffset="185">17801 17657 7569,'8'-35'1155,"6"7"-1058,7 12 0,15 9 0,7 11 0,6 4 0,1 7 0,-2 6 0,-4 3 0,-3-1 0,-2-1 0,-2-1 1,-1-5-1,-1-5 0,1-8 0,1-11 0,4-17 0,3-23-29,-21 17 0,1-4 1,4-5-1,-1-2 1,1-6-1,0-2 1,1-3-1,0 0-68,-1 1 0,0 0 0,0-7 0,0-1 0,-2 6 0,-1-1 0</inkml:trace>
  <inkml:trace contextRef="#ctx0" brushRef="#br2" timeOffset="186">22507 17927 7569,'6'-65'105,"7"7"1,9 17-1,3 17 1,5 14-1,1 10 1,-1 5-1,-4 3 1,0 0-1,-4-3 1,-2-4-1,-2-2 1,-1-6-1,2-7 1,5-10 583,3-7 0,3-7 1,3-8-1,3-1-689,0 1 0,6 2 0,-6 1 0</inkml:trace>
  <inkml:trace contextRef="#ctx0" brushRef="#br2" timeOffset="187">21284 11501 7569,'-7'0'166,"-5"-1"1,8-4-1,1-5 1,3-2-1,6-4 1,8-3-1,10-6 1,9-9-1,10-7 1,9-8-1,-22 22 1,1-1-1,4-2 1,0-1-1,2-2 1,0 1 18,0-2 1,0 1 0,0 4 0,-1 0 0,-1-1 0,0 2 0,-1 1 0,-1 1 0,0 2 0,-1-1 0,31-19 0,-4 5 0,-7 7-383,-9 7 0,-2 0 0,-8 6 0,0 1 0,0 2 0,0 2 0,-1 0-579,-2 0 0,-6 0 1,-1-1-1,1 1 776,-2 0 0,-1 0 0,-7 0 0</inkml:trace>
  <inkml:trace contextRef="#ctx0" brushRef="#br2" timeOffset="188">22123 10804 7496,'22'-1'101,"7"-5"1,9-9 0,8-7 0,7-6 0,7-5 0,8-8 0,-31 17 0,0-1 0,3-3 0,1-1 0,1-1 0,1 1 0,1 0-1,1 0 1,0 0 0,0 1 0,0 0 0,0-1 98,1 0 1,0 1-1,-7 3 1,0 0-1,1 1 1,-2 2 0,28-18-1,-7 9 1,-9 6-1,-4 7-524,-3 7 1,-5 0 0,-4 6 0,-2 2 323,-5 2 0,-2 1 0,4 0 0</inkml:trace>
  <inkml:trace contextRef="#ctx0" brushRef="#br2" timeOffset="189">24000 9596 7569,'-14'-22'89,"4"1"1,2 7 0,4 5 0,4 7-1,4 15 1,3 9 0,-1 11 0,-3 7 0,-1 10-1,-2 7 1,-2 5-49,-3-2 1,2-2 0,-5-1 0,2-2 0,3-4 0,1-7 0,2-8-724,0-6 0,5 2 1,1-10 681,2 0 0,8 5 0,6-5 0</inkml:trace>
  <inkml:trace contextRef="#ctx0" brushRef="#br2" timeOffset="190">23972 9681 7569,'0'-14'-77,"0"0"1,0 0 0,0 0 0,0-1 0,0 1 1487,0 0-1197,0 6 0,6 3 0,3 10 0,6 4 285,4 10-92,3 4-258,0 11 0,5 4 9,-4 10 0,-1-3 25,2 8 1,-6-1-65,0 4 0,1-5-48,-4-4 1,7-4-188,-8-5 0,3-3-75,-2-7 1,-1-1-224,0-3 1,0-4-258,0-6 0,1 1 290,-1-1 0,0-5-284,0 1 0,1-7-1,-1 2 666,0-4 0,-6-1 0,-2 0 0</inkml:trace>
  <inkml:trace contextRef="#ctx0" brushRef="#br2" timeOffset="191">23886 10293 7569,'-4'-15'0,"-1"0"67,2-4 0,4 3 1,9-5-1,9 1 1,7-5 226,8-7 0,7-3 0,6-6 0,1 0 1,0-3-1,3 1 0,0 2-263,-4 3 0,-3 7 0,-3-3 1,-3 6-1,-5 4 0,-4 5 0,-5 4-921,-6 0 1,-3 1 0,-4 0 889,-2 0 0,-6 0 0,4-1 0</inkml:trace>
  <inkml:trace contextRef="#ctx0" brushRef="#br2" timeOffset="192">24526 9511 7569,'5'-14'-295,"1"-1"134,2 1 0,-3 1 815,4 4-383,-6-4 0,8 13 85,-6 0 0,5 7-1,-6 7 1,3 8 23,-3 6 0,-2 4-95,3 11 0,-4-9 15,-1 9 0,0-3-204,0 2 0,0-4 82,0 0 0,0-6-228,0 1 0,0-3 93,0-2 1,5-4-549,0 0 1,4-7-26,-4 2 1,5 2 18,-6-3 1,6 3 0,-4-4 0,0 2-389,1-1 1,-3 2 899,-4-1 0,7 6 0,1-2 0</inkml:trace>
  <inkml:trace contextRef="#ctx0" brushRef="#br2" timeOffset="193">25066 10350 7569,'0'-35'209,"0"6"0,0 9 0,-1 6 0,-2 7 0,-1 10 0,4 12 1,5 5 33,3 5 0,-3 9 0,4 4 0,2 1 0,0 1 0,0-3 0,-1 1 0,1 0-696,2 0 1,-4-1-1,1 2 1,-1-3 452,-1-1 0,5 5 0,-6-4 0</inkml:trace>
  <inkml:trace contextRef="#ctx0" brushRef="#br2" timeOffset="194">25152 10392 7569,'1'-17'17,"6"1"1,7 5-1,8 3 1,5 5 0,1 1-1,2 2 1,3 3 194,5 7 0,8-1 1,1 12-1,-2 0 1,-6 1-1,-6 1 1,-3 1-193,-1 1 1,-9 2 0,-5 2-1,-9-1 1,-5 0 0,-4 1 0,-6-1-24,-10 1 0,-6-2 0,-5-2 1,-2-3-1,-3-1 0,0-3-101,1 3 1,1-5-1,4 4 1,1-1-1,2 0 1,6-1-1,7-1-1007,5 2 1111,4-3 0,4 4 0,0-5 0</inkml:trace>
  <inkml:trace contextRef="#ctx0" brushRef="#br2" timeOffset="195">25806 10691 7569,'0'-22'288,"6"3"1,3 9 0,4 5 0,1 4-1,2 1 1,1 0-78,2 0 0,7 0 0,-3 0 1,6 0-1,1 0 0,1 0 1,-2 1-970,-2 4 1,1-2 0,-9 7 757,-1 1 0,-3 2 0,0 1 0</inkml:trace>
  <inkml:trace contextRef="#ctx0" brushRef="#br2" timeOffset="196">25919 10975 7569,'-11'0'339,"7"0"1,10 0 122,10 0 1,1-5-1,7 1 1,1-1-1,2 0 1,1 0-1207,1 2 446,-1-5 1,1 7 0,-1-4 297,1 3 0,-1-4 0,0-2 0</inkml:trace>
  <inkml:trace contextRef="#ctx0" brushRef="#br2" timeOffset="197">26460 10620 7569,'-7'-30'248,"6"3"0,-2 14 0,6 4 0,6 6 89,4 6 0,1 6 0,0 10 0,1 6 1,-3 7-1,-1 6 0,-3 3-256,-2 2 1,-1-4 0,-5 2 0,0 3 0,0 1 0,0-3 0,0-2-423,0-2 0,-5-2 1,1 0-1,1-6 0,1-6-73,2-3 1,2-4 0,1-9 0,1-8 0,1-10 0,0-7 190,0-7 0,-1-3 1,-4-1-1,0-2 0,0-3 1,-1-5 305,-4-3 0,4-7 1,-4-2-1,3-4 1,1-4-1,-3 1 1,0 2 323,1 2 0,1 14 0,2 1 1,0 8-1,0 6 0,2 5 53,2 4 1,6 7-1,7 3 1,4 3 0,-1 2-1,2 0-453,0 0 1,2 0-1,5 2 1,-3 3-1,0 3 1,-4 1 0,-2 1-560,-2 1 0,1 3 0,-4 3 552,-2 2 0,-8 6 0,1-2 0</inkml:trace>
  <inkml:trace contextRef="#ctx0" brushRef="#br2" timeOffset="198">26602 10847 8054,'14'0'183,"0"0"0,2 2 0,3 1 0,5 2 403,3-2-810,1-2 0,-1 1 224,-3 3 0,2 3 0,-3 6 0</inkml:trace>
  <inkml:trace contextRef="#ctx0" brushRef="#br2" timeOffset="199">26588 11245 7569,'-7'5'409,"7"0"1,10-2 0,7-2 0,7-1 0,3 0-140,1 0 1,1 0 0,1 0-1,3 0 1,5 0 0,1 0-271,-1 0 0,-3 0 0,-7 0 0</inkml:trace>
  <inkml:trace contextRef="#ctx0" brushRef="#br2" timeOffset="200">26644 12084 7569,'-6'-36'224,"3"-4"0,-5 7 0,2 1 1,3 4-1,1 4 0,5 7 0,7 11 1,9 15-1,8 19 0,6 17 1,6 13-1,-16-23 0,2 1 0,2 5 1,2 2 121,4 3 1,-1 1-1,3 7 1,0 1-1,0 2 1,1 0-1,0 2 1,0 0-1,1 3 1,-1 1-1,0 2 1,-1 1-1,-2 1 1,-3 0-273,-1 0 1,-2-1-1,-2-4 1,-1-1 0,-3-2-1,0-1 1,0-1 0,-1-2-1,0-1 1,-2-2-1,-1-2 1,-2 0 0,-1-5-1,-1 0-6,-1-3 1,-1 0 0,7 24-1,1-3 1,-3-9 0,-2-7 0,0-6-1,0-6-33,0-5 1,-1-3-1,-2-2 1,-3-3 0,-2-1-689,-2-4 0,-3-6-987,-1-1 0,2-7 1640,2 2 0,-2-4 0,4-1 0</inkml:trace>
  <inkml:trace contextRef="#ctx0" brushRef="#br2" timeOffset="201">5659 10634 7569,'-6'-14'109,"-4"-1"1,-1 1 0,0 0 0,3 0-1,0 1 1,2 2 0,1 3 0,5 3-1,7 7 1,5 6 0,9 5 0,6 1 73,6 0 1,6 0 0,12 0 0,9 1-1,8-1 1,9-1 0,-35-8 0,2 1 0,2-2-1,2-1-143,4 1 1,1-1-1,4 0 1,3 0-1,1-1 1,1-1 0,1 2-1,2-1 1,1 0-1,0-1 1,4 0 0,-1 0-1,4-2 1,0 0-1,4-1 1,2-1-43,-23 1 0,1-1 0,-1-1 0,-1-1 0,0-1 1,1 0-1,4-1 0,0 0 0,0 0 0,-1 0 1,0-1-1,0 1 0,1-1 0,1 0 0,0 0 0,1 0 1,0 0-1,0 1 0,1-1 0,0 1 0,1-1-20,-1 1 0,0 1 1,0-1-1,-1 0 1,-1 1-1,0 0 0,-3 1 1,0 1-1,-1 0 1,0 0-1,-2 1 0,1-1 1,24 0-1,-1 0 1,-2 1-1,0 0 0,-4 2 1,-1 0 85,-2 2 1,-1 2 0,-4 0 0,-2 2 0,-3 1 0,-2 2 0,-1-1-1,-1 0 1,-4 0 0,0 0 0,-5 0 0,-1 0 0,-4 0 0,0 1-68,34 6 1,-7 0 0,-7-1 0,-10-2 0,-8-3 0,-8 0 64,-7-1 0,-7-3-114,-8 0 0,-8-2 0,-4-4 0,-7-1 0,-3-3-1044,-3-2 1,5 6 1095,-5 7 0,6 5 0,2-3 0,1 5 0,2 3 0</inkml:trace>
  <inkml:trace contextRef="#ctx0" brushRef="#br2" timeOffset="202">31578 9198 7569,'-14'0'0,"-7"6"24,-2 4 0,-6 17 0,-4 11 0,-5 12 0,-6 12 0,18-27 0,0 1 0,-4 3 0,-2 1 0,-3 2 1,-1 0-1,-3 1 0,-1 0 0,-2 1 0,0-1 0,0 2 0,-1-1 0,0-1 0,1 1 0,-2 0 1,1 0-1,0-1 0,0-1-76,2 0 0,0-1 0,1-1 0,0 0 0,3-3 1,1 0-1,2 0 0,0-1 0,2 0 0,1 1 0,2-3 1,1 1 51,1-1 0,0 0 0,-18 26 0,-4 3 0</inkml:trace>
  <inkml:trace contextRef="#ctx0" brushRef="#br2" timeOffset="203">30526 9980 7569,'4'-43'324,"0"1"1,1-31 0,-4 19 0,-1 24-307,0 22 1,-6 24 0,-5 30 0,-7 14 0,6-22-1,-1 1 1,-2 6 0,-1 0 0,-3 5 0,0 0-1,-2 1 1,1 1 23,-2 1 1,1-1 0,0-3 0,-1-1 0,1 1 0,0 0 0,-1-3 0,1-1 0,0-2-1,1-2 1,1-3 0,0-2 0,-13 27-18,7-10 0,5-14 1,7-7-1,5-9 1,10-8-1,13-12-57,17-11 0,26-16 0,-15 3 0,3-2 0,9-5 0,4-1 0,9-5 0,3-3 0,-20 10 0,2-1 0,1-1-105,1-1 1,1-1 0,0-1 0,3 0 0,1-1 0,0 0 0,1 0 0,0-1 0,1 0-251,2-1 1,0 0-1,1 1 1,6-2-1,2 0 1,0 0 0,-18 8-1,1 0 1,0-1-1,-1 1 1</inkml:trace>
  <inkml:trace contextRef="#ctx0" brushRef="#br2" timeOffset="204">30810 11487 7569,'-16'-30'0,"5"3"256,16 13 0,17-5 0,15 0 0,10 1 1,7 3-1,4-1 0,2 0 0,5 0 0,6 4 1,8-1-1,-37 7 0,0 1 0,0 0 0,1 1 1,-1 1-1,0 1 0,-1 1 0,0 0-293,40 1 1,-14 0 0,-2 2-1,-9 1 1,-11 3 0,-5 2 36,-7 3 0,-9 8 0,-4 3 0</inkml:trace>
  <inkml:trace contextRef="#ctx0" brushRef="#br2" timeOffset="205">31507 11302 7569,'-8'2'38,"5"2"0,6 7 0,7 8 0,2 8 0,2 6 488,1 4 0,-1-3 1,0 9-1,-1 6 0,-4 5 1,-3 4-1,-1 2-648,0 2 1,0 4 0,-5-4 0,1-2 0,2-2 0,2-1 121,-2 0 0,-1 0 0,-2 0 0</inkml:trace>
  <inkml:trace contextRef="#ctx0" brushRef="#br2" timeOffset="206">31763 12084 7569,'9'-13'211,"1"4"1,1 4 0,2 5 0,1 6 93,0 9 1,5 0 0,0 9 0,0 1-1,0 4 1,0 2 0,-2 3-323,-1-3 1,-2-1-1,0-3 1,1-3-1,-3-5 1,-1-3-171,-1-2 1,-6-2 0,4-4-1,-1-8 1,-4-9 0,-2-9 242,-1-5 1,0 1 0,0-4 0,-1-2 0,-2-5 0,-2-4 75,2-2 0,1 4 1,2 0-1,2 2 0,1 2 1,5 4-1,3 6-44,5 5 0,1 4 0,-3 2 0,2 6 0,1 2 0,2 2-141,-1 0 1,-2 6-1,-1 4 1,3 2-1,1 4 1,-3 2 0,-2 1-106,0-2 0,-3-1 1,8-2-1,-2 0 0,2-1 1,5-4 94,3-4 1,1-3 0,1-4 0,-1-3-1,1-4 1,-1-4 0,1-1 74,-1 0 1,-6 0-1,-3-2 1,-3-2-1,-4-1 1,-2 0 4,-5-1 1,-4 4 0,-1-3 0,-1 3 0,-4 2 0,-5 2 0,-4 2 79,-5 5 0,-3-1 1,-6 1-1,-1 4 1,-1 5-1,-1 9 10,-2 4 0,1 9 0,7-3 0,3 6 0,3 2 0,6 3 0,7-1-58,4 1 0,4-3 1,4 2-1,8-3 0,8-2 1,5-1-247,2-3 0,-1 1 0,0-8 1,1-2-1,1-4 0,1 0 197,3 1 0,-1 3 0,-5-1 0</inkml:trace>
  <inkml:trace contextRef="#ctx0" brushRef="#br2" timeOffset="207">32843 12283 7569,'21'-22'169,"1"3"0,3 3 0,1 2 0,0 0 1,0 1 201,1 4 0,-2-4 0,0 3 0,-3-2 0,-1-2 1,-4-1-1,-1 1-243,-2 0 1,0 0 0,-1 0 0,-3-2 0,-4-2 0,-1-1 0,-1 0-92,0-1 0,-4 4 0,-5-3 0,-6 3 0,-7 4 0,-7 2 0,-5 6-17,-3 2 0,-10 4 0,2 2 0,0 7 0,0 5 0,6 5 150,4 1 0,10 1 0,7 6 1,8-2-1,7-2 0,7-1 1,9 1 103,9 2 0,5-3 1,12-2-1,1 0 1,2-2-1,3 1-477,2-4 0,1 1 0,3-1 0,-1 2 1,-5-2-1,-5-1 0,-9-2 203,-9 0 0,-5 7 0,-7 1 0</inkml:trace>
  <inkml:trace contextRef="#ctx0" brushRef="#br2" timeOffset="208">30938 13079 7569,'-4'-27'304,"13"4"1,26 2 0,30 2 0,-21 9-1,3 0 1,8-1 0,2-1 68,5 0 0,3-1 0,10-2 1,4-1-1,-21 4 0,0 1 0,2 0 1,2 1-1,2-1 0,-1 1 1,3-1-1,1 1 0,-1 1 0,1-1 1,-1 2-1,1-1 0,-2 1 1,1 0-1,0 0-260,-1 2 0,0-1 0,-2 1 1,-7 1-1,0 0 0,-1-1 1,0 2-1,0-1 0,-1 0 1,22-2-1,-3 0 0,-6 0 1,-3 0-1,-5 0 0,-3 1 1,-3 1-1,-1-1-330,-2 1 0,-1 1 0,-7 0 0,-2 0 1,33-6-1,-15 4 0,-16 0 0</inkml:trace>
  <inkml:trace contextRef="#ctx0" brushRef="#br2" timeOffset="209">33866 12582 12065,'-13'0'-576,"-31"0"576,-20 0 0,-13 0 0,27 0 0,1 0 0</inkml:trace>
  <inkml:trace contextRef="#ctx0" brushRef="#br2" timeOffset="210">29829 14216 7569,'0'-7'-325,"-6"0"0,-2 7 0</inkml:trace>
  <inkml:trace contextRef="#ctx0" brushRef="#br2" timeOffset="211">29716 14174 7569,'0'-10'-150,"0"1"1,0-2 0,0-2 0,0-1-1,0 0 1,0-1 0,0 1 0,0 0 92,0 0 1,0 8 0,-2 7 56,-3 12 0,-9 7 0,-8 9 0</inkml:trace>
  <inkml:trace contextRef="#ctx0" brushRef="#br2" timeOffset="212">1181 9724 7569,'-56'-16'204,"7"-3"0,11-3 0,13-2 1,9 1-1,8-1 0,8 2 1,10 3-1,7 3 0,7 2 50,3 0 1,12 4 0,5 1 0,7-1 0,7 2 0,7 4 0,8 2 0,6 4-251,-37 0 0,1 0 1,0 2-1,0 0 0,-1 3 1,1 1-1,3-2 0,1 0 1,3 0-1,1-1 0,4 0 1,1-2-41,2 1 0,1-2 0,0 1 0,0-2 0,5-3 1,0-1-1,4-2 0,0-1 0,3-2 0,2-2 1,3-1-1,1-1 0,2-1 0,0-1 17,-26 4 0,1 1 0,0-1 0,5 1 0,1-1 0,0 1 0,-1 0 0,1 0 0,1 0 0,0 1 0,1 0 0,-1 1 0,2 0 0,-1 0 0,0 2 0,0-1 0,-1 2 0,1-1 93,-1 2 1,1 0 0,0 0 0,2 0 0,1 1 0,0 1 0,0 0 0,0 2 0,1 0-1,-1 0 1,0 1 0,1 0 0,-1 1 0,0 1 0,1 0 0,-2 1 0,0 0 0,0 1-1,1 0 1,0 1 0,0 0-58,1 0 1,1 1-1,0-1 1,-2 1-1,0 0 1,1 0-1,4 1 1,0 0-1,0 0 1,-1-1 0,-1 0-1,1 0 1,-1-2-1,0 1 1,1-1-1,0-1 1,0 0-1,0-1 0,1-1 0,0 0 1,0 0-1,0 0 0,1 0 1,0-1-1,-1-1 0,1 0 1,-1 0-1,0 1 0,0 0 1,-1-1-1,-1 0 0,-1 0 1,0 0-1,-1 0 0,0-1 1,0 1-1,-2-1 0,-1 1 1,1-1-17,-2 2 0,0 0 1,0-1-1,-3 0 1,0-1-1,-2 1 1,23 2-1,-2 0 1,-3 0-1,-1 0 1,-5 1-1,-2 0 0,-3 1 1,-2 0-2,-2-1 0,-1 1 1,-6 0-1,-1 0 1,-3 1-1,-3 0 0,-5 0 1,-1 1-1,29 6 1,-9 2-1,-6 1 217,-7 0 1,-9-3 0,-6-2 0,-5-2 0,-5 2 0,-1 0-17,-4-1 0,-8-2 0,-2-5 213,-1 2 0,-4-2 1,1-8-388,-6-5 1,-1-2-1,-5-1 1,-1 2-187,3 2 0,-4 4 0,4-3 0,1 0 0,-2 2 56,0-1 0,3-2 0,-3 3 0,1-1-492,-1 1 0,8 1 0,4 5-2618,14 0 3213,13 0 0,18-6 0,10-2 0</inkml:trace>
  <inkml:trace contextRef="#ctx0" brushRef="#br2" timeOffset="213">5830 11942 7569,'-22'-57'87,"3"2"1,9 4 0,5 8-1,5 10 1,4 8 0,2 8 0,2 4-1,3 5 1,1 2 0,4 3-1,5 1 1,7 2 0,10 2 0,10 2 104,8 6 1,17-2 0,-28-4 0,2 0 0,6-1 0,3 0 0,6-2 0,2 0 0,8-2 0,1-2 0,-20 0-1,1 0 1,1-2 0,3 0 0,2-1 0,0 0-160,3-1 0,0-1 0,1-1 0,-1-1 1,0 0-1,0-1 0,3-1 0,1 1 0,-1-1 1,-2 0-1,0 1 0,-1-1 0,-1 0 1,-1 0-1,0 0 0,-2 0 0,-1 1 0,0-1 1,-3 0-1,0 1 0,-1-1-28,25-4 0,-3 1 0,-7 0 1,-2 0-1,-6 1 0,-2 1 1,-4 1-1,-3 0 0,-4 2 1,-2 1-1,-5 1 0,-2 0 1,28-4-429,-14 2 0,-15 4 0,-9 6 423,-9 0 0,-17 13 0,-4 2 0</inkml:trace>
  <inkml:trace contextRef="#ctx0" brushRef="#br2" timeOffset="214">5574 13719 7569,'-65'8'156,"10"-2"1,17-6-1,20 0 1,26 0-1,26 0 1,21-3-1,-16-2 1,2-1-1,10-5 1,3-2-1,10-3 1,3-3-1,7-1 1,3-1-1,-21 7 1,1 0 0,1 0-1,2 0 1,1 0-1,0 1 62,2 0 0,0 0 0,0 1 1,0-1-1,0 0 0,1 1 1,0 1-1,1 1 0,-1 1 0,-2 0 1,-1 0-1,0 0 0,-1 0 1,0 1-1,-1 0 0,-3 0 0,-1 1 1,0 0-1,22-3 0,-1 1-53,-6 0 1,-3 2 0,-4 2 0,-2 0-1,-8 1 1,0-1 0,-3-1 0,-1 1-1,-4-1 1,-1 1 0,33-6 0,-11 3-84,-9 1 1,-8 3 0,-11 4 0,-6 0 0,-7 0-1,-6 1-2017,-3 4 0,-10 3 1935,-6 6 0,-19 0 0,-11 1 0</inkml:trace>
  <inkml:trace contextRef="#ctx0" brushRef="#br2" timeOffset="215">11858 9454 7569,'-9'0'324,"-1"0"-31,7-6 1,-8 2-1,6-5 1,2-2-1,1-2 1,4-1-1,1 0 1,2 0-1,-2-1 1,-1 0-1,-2-4 93,0-5 1,1-3 0,2-1 0,2-1 0,-2 2 0,0 2 0,1 3 0,0 1-26,-1 4 1,-1 1 0,-2 2-380,0 0 1,0 8-1,0 6 1,0 9-122,0 8 1,0 1 0,0 5 0,2 4 0,1 3 0,3 4 0,0-1-87,1 1 0,2-2 0,-4 4 0,-2-1 0,0-2 0,0 0 0,2 1-92,-2-3 1,-3-1 0,-4-1 0,-6-1 0,-3 1 0,-1-3 186,0-2 0,-2-3 0,0-7 0,-1 0 0,3 0 0,0 0 0,3-1 100,-2-3 0,0 1 0,-1-7 0,0 1 0,0 0 279,-1 0 1,6-1-171,-1-4 0,9 0 1,1 0-1,9 0 0,9 0 1,5 0-162,4 0 0,8 0 0,3 0 1,5 0-1,2-1 0,3-2 0,-4-2-351,-4 2 0,-6-4 0,-7 3 1,-3 0 432,-5 3 0,-3 1 0,-2 0 0</inkml:trace>
  <inkml:trace contextRef="#ctx0" brushRef="#br2" timeOffset="216">12057 9027 7569,'-39'-42'139,"-4"1"0,0 3 0,2 6 0,3 5 0,0 7 1,0 4 212,1 8 0,-1 5 0,-5 5 1,2 4-1,1 8 0,3 11 1,-3 12-1,-1 12-201,-2 9 0,22-24 0,0 2 0,0 2 0,1 3 0,0 0 0,2 1 0,1 4 0,2 1 0,2 3 0,1 0-149,1 2 1,3 0 0,2 2 0,2 0 0,2-3 0,3 0 0,1-1 0,4-2 0,3 0 0,4-3 0,2-3 0,5-3 0,2-3 0,3-2-85,29 22 0,6-11 0,4-14 0,9-7 0,3-8 0,3-7 0,-2-2 172,1-4 0,-2-13 0,-5-6 0,0-6 1,-2-8-1,-2-8 97,-6-7 0,-4-11 1,-30 25-1,-2-2 1,-1-1-1,-2 0 1,-1-3-1,-2-1 1,-3 0-1,-1-1 0,-2-2 1,-2-2-41,-3 0 0,-2-2 0,-1-4 1,-2 0-1,-3-4 0,-2 0 1,0 0-1,-2 0 0,-2 1 1,-4 0-1,-3 2 0,-4 2-352,-4 1 0,-4 2 0,-2 5 0,-4 3 0,-6 3 0,-3 5 0,-2 5 0,-2 5 0,-2 6 0,-3 4 205,-2 2 0,0 6 0,-2 8 0,2 5 0,-2 5 0,1 6 0,4 7 0,1 6 0,3 7 0</inkml:trace>
  <inkml:trace contextRef="#ctx0" brushRef="#br2" timeOffset="217">11815 12269 7569,'-26'-16'119,"2"-1"1,5-4-1,3 1 1,2-3-1,1 1 1,2-3-1,3-2 1,2-1-1,4-1 1,6-1-1,7-1 1,6-2-1,10 1 1,8 0 53,7-1 1,10 8 0,2-2 0,3 5-1,1 6 1,-5 5 0,-6 6 0,-8 4-228,-2 1 0,-10 12 0,-10 11 0,-8 10 0,-12 11 0,-13 3 0,-12 5 51,-7 4 0,-9-3 0,-6 9 1,-3-4-1,3-2 0,2-4 1,6-5 199,2-2 0,9-4 0,-1-2 1,7-4-1,7-4 0,7-5-103,7-4 1,4-3 0,6-7 0,8-1-1,10-3 1,7-1 0,7-4-212,3-2 1,8-7 0,4-3 0,0-4-1,1 0 1,-3 2 0,-2 3-499,-4 2 0,-7 0 1,-5 3-1,-4-2 615,-5 2 0,-4 7 0,-6 4 0</inkml:trace>
  <inkml:trace contextRef="#ctx0" brushRef="#br2" timeOffset="218">12512 11643 7569,'-14'-38'-21,"-2"2"1,-5 1-1,-7 4 1,-8 1-1,-9 3 1,-7 3-1,-9 5 1,-9 5-1,-6 4 1,-3 6-1,39 3 1,-2 2 215,-1 0 0,1 2 0,-35 7 0,35-2 1,0 3-1,2 1 0,1 1 0,1 3 0,2 1 1,-1 4-1,3 3 0,0 2 0,1 3-72,1 2 0,3 3 1,2 3-1,3 1 1,2 2-1,1 1 1,4 1-1,1 1 1,3 2-1,2 0 1,3 2-1,2 1 0,3 1 1,3 0-1,3 0 1,4 0-136,3-1 1,3-1 0,5 0 0,4-1-1,4-2 1,3-1 0,2 0 0,1-2 0,4-3-1,1-2 1,2-3 0,1-1-97,3-2 1,1-2 0,1-3 0,1-1 0,4-2 0,0-1 0,0-4 0,-1-1 0,1-3 0,0-1 0,-2-2 0,0-3 0,-2 0 0,0-3 56,-3-1 1,-1-1 0,34 0 0,-2-4 0,-6-4 0,-6-10 0,-5-9 0,-5-10 269,-5-6 1,-2-6 0,-4-13-1,-3-4 1,-5-2 0,-6-7-198,-17 34 0,-1-1 0,0 0 0,-1 0 1,-5-2-1,-3 0 0,0-1 0,-2-1 1,-1 1-1,-3-1 0,-2 1 0,-1 0 0,-3 0 1,-2 2-1024,-1 0 0,-1 1 696,-21-31 1,-5 14-1,-1 8 1</inkml:trace>
  <inkml:trace contextRef="#ctx0" brushRef="#br2" timeOffset="219">12157 11515 7569,'0'-28'211,"-2"1"1,-1 3-1,-2 9 1,2 10 0,1 14-1,2 15 1,0 12-1,0 13 1,0 11 0,2 13 30,0-32 1,1 2 0,-2-1-1,-1 1 1,2 3 0,-1 1-1,-1 0 1,-1 1 0,-2 2-1,0-1 1,-1 1 0,0 0-1,-1-2 1,0-1-94,1-4 1,0-1 0,-4 34-1,5-10 1,-2-1 0,2-7 0,2-2-1,1-6-562,0-2 1,1-10-1,2-5 1,4-5 0,1-4-1,3-5-2704,1-3 3117,3-9 0,-1 0 0,0-7 0</inkml:trace>
  <inkml:trace contextRef="#ctx0" brushRef="#br2" timeOffset="220">11986 11700 7569,'-16'-8'67,"-1"7"1,-2 9-1,0 12 1,-2 10-1,-4 8 107,-7 3 0,1 2 0,-5-1 0,1 3 0,3 0 1,2 1-1,3-3-74,4-4 1,2-7-1,7 0 1,1-7 0,4-6-1,4-3-97,3-2 1,6-6 0,4-7 0,7-9 0,7-11 0,8-9-7,7-10 0,4-1 0,3-14 0,3-2 0,-21 25 0,1-1 0,0-3 0,1 0 0,0-1 0,-1 0 56,0 2 1,-2 1 0,16-21 0,-12 8 0,-9 11-1,-7 12 85,-8 9 0,-15 21 1,-20 17-1,-12 15 0,-14 12 1,25-23-1,-1 2 1,0 1-1,-1 2-24,2 1 1,1 0 0,1-1 0,1-1 0,1 0 0,2-1 0,-19 27 0,9-6 0,11-8 0,8-9-28,7-6 0,2-8 0,11-5 0,5-5 0,10-11-68,6-9 1,5-4-1,4-15 1,3-5-1,5-3 1,0-4-1,-1-2-1,-3-2 1,3-6-1,-4-3 1,-1-2 0,-5 5-1,-5 10 55,-7 9 1,-11 14 0,-10 8 0,-11 18 0,-9 15-20,-5 11 0,-7 10 1,-4 3-1,-3 2 1,0 1-1,1 0 1,5 0-105,5 2 1,0-5 0,13-2-1,4-4 1,7-5 0,6-5-1,5-5-30,4-4 1,5-4-1,5-7 1,5-3-1,1-6 1,1-2 0,-3-2 1,-1 0 0,4 0 0,-3 0 0,1 0 0,0-2 0,-2-1-72,-2-2 0,1-6 1,-4 2-1,2-4 147,-1-1 1,-9 8-1,-4 6 1,-5 9-1,-6 10 1,-7 8 67,-4 5 0,-7 2 0,5-2 0,3 1 0,4-3 1,4-3-1,1-5-139,4-1 1,2-7-1,2-6 1,4-2-1,4-4 1,2-7 130,-1-9 1,3-2 0,-4-8 0,2 0 0,-1 1 0,-6-1 135,-2-1 0,-2 3 0,0 0 0,-2 3 0,-2 4 0,-8 6 0,-5 3-19,-7 2 1,-2 9-1,-3 5 1,2 4 0,2 5-1,3 6 1,3 7-175,6 6 0,5-4 0,8 1 0</inkml:trace>
  <inkml:trace contextRef="#ctx0" brushRef="#br2" timeOffset="221">24554 8260 7569,'-14'-22'203,"6"1"0,5 10 0,5 9 0,4 17 0,0 18 0,1 14 0,-4 10 0,-2 5 0,-1 4 0,0 5 0,0 0 450,0-3 0,0-6 1,0-9-1,0-2 1,2-2-654,3-3 0,-4-2 0,6-1 0</inkml:trace>
  <inkml:trace contextRef="#ctx0" brushRef="#br2" timeOffset="222">23630 7307 7569,'-33'-35'169,"0"9"0,3 10 0,3 10 0,3 6 0,-2 6 0,-4 8 0,-5 10 0,0 7 0,2 7 0,4 5 0,7 3 0,7 1 0,7 0 0,6 1 133,7-1 0,4-1 0,10-10 1,6-7-1,7-9 0,4-4 0,2-3 1,-1-4-409,-3-4 0,6-5 0,-4-5 0,1-4 1,-4-5-1,-5-5 0,-4-7-80,-5-5 1,-3-1 0,-4-6-1,-2-1 1,-6-2 0,-5-2 0,-7 2 114,-6 3 0,-11-1 0,-2 5 1,-5 3-1,-1 2 0,0 4 485,0 1 0,1 12 0,7-2 1,3 3-1,3 1-26,6 1 1,8 4-1,16-3 1,13 2 0,12 2-1,10 3-491,6 1 0,8 0 0,5 0 0,3 0 0,3 0 103,-3 0 0,9 6 0,-4 2 0</inkml:trace>
  <inkml:trace contextRef="#ctx0" brushRef="#br2" timeOffset="223">24057 8103 7471,'0'-14'241,"0"-2"0,0-1 0,1-4 0,3-2 0,2-6 0,2-4 0,3-2 0,2-3 1,1-1-1,0-5 0,0-2 0,-1-1 0,-2-2 0,-3 1 0,-2 4 692,-3 8 0,0 6 1,1 6-1,0 10-887,-1 12 0,-1 12 0,-2 20 0,0 4 1,2 7-1,2 5 0,7 0-333,7-2 0,-1-3 0,5-3 1,0-5-1,-1-3 0,-1-3-952,-2-3 745,-2-3 0,3-6 1,-2 3-1,-3 1 1,-4-2-1094,-4-1 1587,-1-2 0,-5 0 0,0 0 0</inkml:trace>
  <inkml:trace contextRef="#ctx0" brushRef="#br2" timeOffset="224">24128 7791 7569,'-21'-21'493,"12"10"1,1-3 0,11 3 0,10 1 0,6 2-376,3 2 1,2-3-1,6 4 1,3 2 0,3 1-1,4 2 1,-1 0-363,1 0 244,4 0 0,-14 6 0,5 2 0</inkml:trace>
  <inkml:trace contextRef="#ctx0" brushRef="#br2" timeOffset="225">24554 7762 7569,'-12'-1'301,"4"-3"1,8 0 0,9-1 0,9 0-134,5 0 1,0-1-1,0 3 1,3-2-1,0 2 1,4 2 0,0 1-1678,-1 0 1509,3 6 0,-17-5 0,6 6 0</inkml:trace>
  <inkml:trace contextRef="#ctx0" brushRef="#br2" timeOffset="226">24668 7904 7569,'-11'0'479,"8"0"1,11 0-1,9 0-691,5 0 1,2 0-1,5 0 1,-1 0 0,0 0 211,1 0 0,-1-6 0,1-2 0</inkml:trace>
  <inkml:trace contextRef="#ctx0" brushRef="#br2" timeOffset="227">25322 7620 7569,'-41'0'346,"3"2"1,5 2 0,3 7 0,2 5 0,-1 5 179,1 1 1,1 2-1,3 4 1,7 0 0,6 1-1,6-2 1,5-2-444,5-1 0,4-2 0,10 1 0,6-4 0,7-3 0,6-3 0,3-2-1018,2-2 1,-1-5 0,-1 0 0,-1-2 934,-2-2 0,-7-6 0,4-2 0</inkml:trace>
  <inkml:trace contextRef="#ctx0" brushRef="#br2" timeOffset="228">25507 7791 7569,'-14'6'432,"6"-3"1,3 7 0,5 1-1,3 1 1,4 2 0,-1 2-315,0 3 0,1-3 1,-4 5-1,3-1 1,0 2-1,1 2 1,-2-2-1,-1-1-118,1-4 0,6-1 0,-3-2 0</inkml:trace>
  <inkml:trace contextRef="#ctx0" brushRef="#br2" timeOffset="229">25649 7506 7569,'-22'-14'20,"6"1"-786,10 4 766,14 3 0,8 12 0,4 2 0</inkml:trace>
  <inkml:trace contextRef="#ctx0" brushRef="#br2" timeOffset="230">25863 7350 7569,'0'-10'263,"0"1"1,1 7 307,4 2 1,-2 13-325,6 11 0,-5 4 0,0 5 0,-2 7 0,-2 6 0,0 6 1,0 3-1,0 2 1248,0 0-1505,0-7-223,0-1 0,5-8-242,-1-3 1,1 2-14,-5-7 0,0-5 1,0-4 487,0 1 0,6 2 0,2 2 0</inkml:trace>
  <inkml:trace contextRef="#ctx0" brushRef="#br2" timeOffset="231">25692 7947 7569,'-6'-14'81,"6"6"0,0 2 1,9 1-1,8 0 1,7 0-1,3 1 272,1-1 0,6 0 1,0 5-1,1 0 0,0 2 1,-4 1-2086,-1 2 1262,-1-1 0,-7 1 0,-3 0 470,-3-2 0,-2-1 0,0-2 0</inkml:trace>
  <inkml:trace contextRef="#ctx0" brushRef="#br2" timeOffset="232">26118 7847 7650,'0'-14'0,"0"0"1027,0 0-476,0 6 0,0 3 1,2 10-1,3 4-341,4 4 0,4 3 0,1 1 0,0 2 0,1-1 1,-1-3-1,0 0-1008,0-1 0,0 0 1,1-1 797,-1-4 0,0 4 0,0-5 0</inkml:trace>
  <inkml:trace contextRef="#ctx0" brushRef="#br2" timeOffset="233">26502 7734 7569,'-20'8'370,"-1"6"0,-4 0 0,3 8 0,0 7 0,1 4 0,1 5 333,2 3 0,4 8 0,5 1 1,4 2-1,3-1 0,2-2-703,0-3 0,-6 4 0,-2 1 0</inkml:trace>
  <inkml:trace contextRef="#ctx0" brushRef="#br2" timeOffset="234">24881 7464 7569,'8'-15'333,"-1"3"1,-1 4-1,4 8 1,2 8-1,2 6 1,1 3-1,-1 4-333,0 1 0,7 2 0,1 4 0</inkml:trace>
  <inkml:trace contextRef="#ctx0" brushRef="#br2" timeOffset="235">26673 7393 7569,'-8'-4'702,"3"4"0,5 7 0,3 5 0,4 7 1,-1 5-1,2 3 0,0 3-702,3 3 0,2 3 0,1 7 0</inkml:trace>
  <inkml:trace contextRef="#ctx0" brushRef="#br2" timeOffset="236">24682 6497 7569,'0'-8'129,"0"5"0,0 12 0,0 12 0,0 9 0,0 9 0,0 7 0,0 6 0,0 4 1,0 0-1,0 1 0,2-1 0,3-4 0,4-6 0,5-5-129,5-3 0,4-7 0,5 4 0</inkml:trace>
  <inkml:trace contextRef="#ctx0" brushRef="#br2" timeOffset="237">23602 5843 7569,'0'-19'92,"0"-2"1,0 1-1,-2-2 1,-2 1-1,-6-1 1,-3 2 0,-2-1-1,-3 4 1,-4 1-1,-3 2 1,-5 1-1,0 4 1,-2 4 0,1 5 325,-3 5 0,6 10 1,6 12-1,1 8 1,6 4-1,4 7 1,6 3-1,3 3-433,2-1 0,11 3 0,5-7 0,5-4 0,5-7 0,6-9 0,6-5-243,3-5 0,-3-7 0,0-5 0,1-4 0,1-2 1,-2-6 2,-5-7 0,-5-2 0,-4-7 0,-5-3 0,-5-1 1,-4 1-1,-6 0 99,-2 3 1,-13-1 0,-5-3-1,-6 2 1,-6 1 0,-6 0-1,0 1 377,-1-1 1,0 5-1,4-3 1,-1 0-1,4 1 1,5 1 336,8 2 1,-1 3 0,14 0 0,9 1 0,10 0 0,10 1-456,6 4 1,14-4 0,10 5 0,3-1 0,4 1 0,2 2 0,5 2-1003,5 3 1,-5-4 898,0 0 0,0 1 0,-6 4 0</inkml:trace>
  <inkml:trace contextRef="#ctx0" brushRef="#br2" timeOffset="238">24100 6085 7569,'-8'-21'176,"-3"5"1,4 1 0,1 10 0,0 14 0,2 12 0,3 6 0,1 1 0,0 2 0,0 0-1,0 2 1,0-2 0,0 0 27,0-5 1,0 2 0,0-8 0,1-3 0,3-4-433,0-2 0,3-7 0,-4 0 1,2-8-1,-2-7 36,-2-6 1,-2-7-1,-2 1 1,-4-4 0,1-4-1,-2-2 310,0-3 1,-1 2 0,-4-4-1,2-2 1,1 3 0,1 2 0,1 4 212,3 2 0,-1 3 1,1 2-1,2 3 1,2 1-1,2 4-285,4 1 1,4 7 0,9 1-1,2 0 1,1 1 0,1 1-416,0 3 1,2 3 0,3 5 0,-4 3-1,-4 3 1,-3 1 368,-2 4 0,0 8 0,1-2 0</inkml:trace>
  <inkml:trace contextRef="#ctx0" brushRef="#br2" timeOffset="239">23900 6099 7569,'7'-10'474,"5"1"1,9-1 0,9 1-1,5-1 1,4-1 0,1-1-387,-2-2 0,7 1 1,-2 3-1,1 6-88,1 2 0,-9-4 0,-1-2 0</inkml:trace>
  <inkml:trace contextRef="#ctx0" brushRef="#br2" timeOffset="240">24498 6141 7569,'-21'0'216,"-1"-1"1,3-2 0,10-2 0,12 2-1,9 1 1,9 2 0,6-1 0,6-2-1,2-2-546,-1 2 0,4 1 0,-5 2 330,-1 0 0,-2-6 0,-1-2 0</inkml:trace>
  <inkml:trace contextRef="#ctx0" brushRef="#br2" timeOffset="241">24455 6341 7569,'2'-10'215,"4"2"0,8 2 1,10 1-1,6-1-192,3-4 0,10 2 1,-2-1-1,1-1 0,6 1-23,1-1 0,-3 1 0,2-5 0</inkml:trace>
  <inkml:trace contextRef="#ctx0" brushRef="#br2" timeOffset="242">25137 6241 7569,'-6'-21'253,"5"1"0,-4-5 113,3 1 0,4 0 1,1-4-1,3-1 700,2 1 1,-5-5-411,2 0 0,1-4-327,-1 9 0,0-2-165,-5 11 1,0 0-116,0 5 1,0 4 243,0 1-444,0 6 0,1 9 0,3 13 1,0 8-1,-1 6 0,-1 3 1,-2 2-1,0-2-302,0-1 1,5 3-1,0-5 1,-2-1-1,-2-2 1,-1-3 0,0-2 124,0-1 1,0-7 0,-1 2 0,-2-3 0,-4-2 0,1 0 175,0 1 1,-4-6-1,4-1 1,-2-2 0,-2-1-1,1 0 555,-1-1 1,9 1 10,1-5 0,11 0 1,9-1-1,3-4 0,3-3 1,4-2-674,4 1 0,-1 4 1,-5-3-1,1 0 259,-1 1 0,1 3 0,-1-2 0</inkml:trace>
  <inkml:trace contextRef="#ctx0" brushRef="#br2" timeOffset="243">25578 6298 7569,'8'-21'243,"-2"-2"1,1-4-1,1-2 1,1 3-1,-1-1 164,-2-2 0,-1 4 0,-5-8 1,0 3-1,0 3 0,0 2 1,0 3-8,0 1 0,0 2 0,0 10-425,0 9 1,0 4 0,0 22 0,0 2 0,0 4 0,0 1-1005,0 2 828,0 1 0,0 0 0,0-1 1,0-2-1,-2 0 0,-1-1-114,-1-2 1,-8-2 0,3-1 0,-2-3-1,0-5 1,3-3 0,0-4 379,0-2 0,7 1 114,1-6 0,8-1 0,12-5 0,8-2 0,9-4 0,2 1 0,2-2-179,2 0 0,-3 5 0,9-3 0</inkml:trace>
  <inkml:trace contextRef="#ctx0" brushRef="#br3" timeOffset="244">27156 7720 7569,'-6'-8'174,"3"-3"-1,-7 6 0,6 6 0,-4 10 0,0 7 0,0 6 0,-5 2 0,-2 3 0,-4 1 0,1 1 0,2 3 0,2-3 0,2-1 0,0-1 324,3-1 1,6-6 0,-2-1 0,3-2-445,2 0 0,2-8 0,3-13 0,4-9 0,4-8 0,1-3 129,0-3 0,1-4 1,-1-4-1,2-5 1,-1-1-1,1-1 1,-3 4 215,-1 1 1,0 2 0,-3 6-1,-4 3 1,-2 7-221,2 6 0,-2 8 0,5 11 0,0 8 0,0 6 0,3 6 1,1 4-182,2-1 1,5-1 0,2-1 0,-1-1 0,3 1 0,-1-1-705,3 0 1,-3-4 0,2-2 0,1-1 706,2-4 0,8 5 0,1 0 0</inkml:trace>
  <inkml:trace contextRef="#ctx0" brushRef="#br3" timeOffset="245">27995 7691 7569,'0'-28'301,"-1"1"0,-3 3 1,0 5-1,-1 5 0,0 6 1,0 10-1,2 10 1,2 12-1,1 8 0,1 5 172,4 5 0,-2 0 0,7 1 1,1-1-1,1 1 0,1-2 0,-2-1 1,-1-4-772,1-1 1,-5-2-1,0-6 1,-1-4 0,0-4-1,-2-3-714,-2-2 1,-1-7 0,0-9 938,0-10 0,0-6 0,0-10 0,0-5 0,-1-4 1,-4-2-1,-4-4 199,-4-3 0,-1-6 0,0 3 0,-2-1 0,-2-2 0,-2 1 293,-2 4 0,3 9 1,-3 4-1,1 4 0,4 4 1,3 2-1,3 5-63,1 3 1,8 7 0,4 1 0,11 1 0,9 4-563,5 2 1,6 2 0,3 2 0,4 2-1,4 0 1,2 0-215,3-1 0,-7 1 0,3-3 1,-8 1-1,-2 2 0,-5-1 420,-4 3 0,0 1 0,-4 6 0</inkml:trace>
  <inkml:trace contextRef="#ctx0" brushRef="#br3" timeOffset="246">27753 7847 7569,'-6'-7'526,"8"2"0,12 3 0,11 1 0,8-2 0,4-2-43,2 2 1,4-1-1,4 1 1,5-1 0,2 0-1,0 3-483,-2 1 0,0 6 0,5 2 0</inkml:trace>
  <inkml:trace contextRef="#ctx0" brushRef="#br3" timeOffset="247">28365 7919 7569,'3'-8'381,"5"3"1,6 3 0,2 2 0,1 0-1,1 0 1,2 0 0,2 0 0,5 0-1,3 0 1,2 0 0,-4 0-740,-3 0 1,-2 5 357,0 0 0,-2 6 0,-7-3 0</inkml:trace>
  <inkml:trace contextRef="#ctx0" brushRef="#br3" timeOffset="248">28464 8160 7569,'2'-8'667,"3"4"1,6 2 0,6 2 0,7 0 0,3 0-460,1 0 1,5-5 0,4 1-209,4 0 0,-2 3 0,10 1 0</inkml:trace>
  <inkml:trace contextRef="#ctx0" brushRef="#br3" timeOffset="249">29175 8160 7569,'0'-42'346,"5"-1"1,1 2-1,2 1 1,2 2-1,-1 1 1,-1-1 532,-2 0 1,-1 6-1,-6-1 1,-3 3 0,-2 3-1,0 3 1,-2 5-480,0 4 1,-2 7 0,-4 3-1,2 5 1,1 6 0,3 9-587,1 7 0,4 6 0,8 4 0,6 2 0,5 3 0,3 1 0,0 1-236,1 4 0,-4-8 1,1 7-1,-4-2 0,-5-4 1,-2-1-1,-3-2-189,-1 0 0,-2-4 0,-2-7 1,-1-2-1,-5-2 0,-3-3 133,-5 0 1,-1-6 0,1-1 0,-1-2 0,-2-3 0,2-1-336,1-2 1208,2 0 0,-5-6 1,1-4 346,6-2 0,7 4 0,14 1 1,12 3-1,9-1 0,8 0 1,4 0-175,6 1 0,2-1 1,9 5-569,2 0 0,4 0 0,6 0 0</inkml:trace>
  <inkml:trace contextRef="#ctx0" brushRef="#br3" timeOffset="250">29630 8103 7569,'0'-14'204,"0"0"1,0 0 0,2 1 0,1 0-1,3 1 1,1-4 0,0 0 0,1 0-1,2 2 1,-1-2 0,-1-1 0,0-2 557,0 2 0,-5 1 0,2 2 0,-3-1 0,-2 1 0,0 0-558,0 0 1,-2 1 0,-3 5 0,-3 8-363,0 8 0,2 11 0,6 5 0,0 3 0,0 3 0,2 1 0,2 4-74,6 1 1,-2-4 0,1 3 0,1-2 0,-1 0 0,-1-1 0,0-4-4,0-4 1,-5 3 0,2-5 0,-5 0-1,-3-3 1,-4-3-47,-1-2 1,-3-2-1,-6 0 1,-2-5-1,2 0 1,1-4-1,2-2 120,-1-1 0,1-4 0,0-3 0,0 1 0,0 0 0,1 1 1017,3-1 0,1 4 0,11-3-660,9 4 1,9 2 0,15 3 0,8 0 0,7 1-197,5 1 0,9 2 0,0 6 0</inkml:trace>
  <inkml:trace contextRef="#ctx0" brushRef="#br3" timeOffset="251">27085 7364 7569,'-22'0'159,"2"0"0,5 0 1,1 0-1,0 2 1,0 2-1,-2 7 0,-3 8 1,-5 10-1,-3 10 1,-1 10-1,1 10 0,2 6 1,3 7-1,1 6 1,13-38-1,0 0 79,2 1 1,1-1 0,-1 36 0,8 3 0,2-2 0,7-4-1,8-5 1,11-7-239,11-2 0,2 4 0,-18-31 0,-1 1 0</inkml:trace>
  <inkml:trace contextRef="#ctx0" brushRef="#br3" timeOffset="252">29716 7393 7569,'3'-27'122,"5"5"1,9 7 0,8 11 0,10 8-1,4 11 1,4 8 0,1 10 0,4 12-1,2 10 1,-24-23 0,-1 2 0,-1 3 0,-1 1-1,-1 2 1,-1 2 0,-2 1 0,-2 1-1,-2 0 1,-1 2 1294,-3-2 0,-2 0-1477,0 0 0,-2-1 1,1 36-1,-7-3 1,-7-7-1,-10-6 0,-4-7 1,-5-7-442,-2-8 1,0-5 0,2-7 500,1-1 0,0 0 0,-4 1 0</inkml:trace>
  <inkml:trace contextRef="#ctx0" brushRef="#br3" timeOffset="253">29801 7194 7569,'0'-21'87,"0"5"0,0-3 0,1 3 0,4 2 0,5-2 0,2-3 0,4-3 0,3-1 1,5 1-1,3-1 0,1 3 0,0-1 0,1 4 0,-1 1 0,-1 4 0,-2 0 13,-1 3 1,0 6 0,3-2-101,-4 4 0,4 1 0,-5 0 0</inkml:trace>
  <inkml:trace contextRef="#ctx0" brushRef="#br3" timeOffset="254">30213 6696 7503,'2'-21'-14,"2"7"0,8 8 0,3 4 0,4 2 1,-1 2 292,-3 3 0,0-1 1,-1 9-1,0 4 1,0 4-1,-1 6 1,-4 3-165,-4 3 0,-3 2 1,-2-4-1,0 2 0,0-1 1,-2-2-1,-1-2-324,-2 1 0,1-5 0,4-1 209,0 3 0,0 0 0,0 3 0</inkml:trace>
  <inkml:trace contextRef="#ctx0" brushRef="#br3" timeOffset="255">31024 6852 7569,'-15'-28'124,"0"7"1,-3 7 0,-2 8-1,-2 4 1,-2 2 0,0 0 125,0 0 1,2 7 0,-3 4 0,3 4-1,3 6 1,5 1 0,4 3 0,4 2-260,3 2 1,3-6 0,5-1-1,4-1 1,4-5 0,1-4 0,2-4-141,3-1 0,-4-3 1,4-4-1,-3 0 0,0-1 1,1-4 86,2-4 0,-4-4 0,-6-1 1,2-2-1,0-1 0,0-2 0,-3 0 84,-2-2 0,1 10 0,-4-3 6,2 1 1,1 8-1,-3 5 1,2 8 0,-2 5-1,-1 1 1,-1 0 94,4 1 1,3-1 0,6 0 0,0 0 0,0 0 0,1-1-121,-1-3 0,5 1 1,0-7-1,0 0 0,0-3 1,1-1-1,1 0 11,-1 0 1,1-5 0,-4-1 0,2-2 0,0-3-1,0-2 115,0-1 0,0-5 0,-5-1 0,0-2 0,1-4 1,-1 0-1,0-3-92,0 1 1,1-6-1,-1 0 1,0-3-1,0-2 1,-1-2-78,-4-2 1,-1-1 0,-5-2 0,2 0 0,-2 4 0,-1 5-1,-4 6 108,-2 4 1,-4 8 0,-7 2 0,1 6 0,0 7 0,0 9-36,0 9 0,-1 8 0,1 12 1,1 5-1,4 5 0,4 5 1,4 2-76,1 3 1,1 1 0,4 0 0,4-1 0,6-4 0,4-1 0,4-3-25,4-2 1,2-9-1,-1-5 1,2-6 0,2-5-1,2-7 30,3-5 0,-6-7 1,3-5-1,-4-6 0,-2-6 1,0-9-1,-1-4 27,-3-3 1,-2-8 0,-5 0 0,2-6 0,-1-4 0,-2-4 0,-4-4-14,-2-2 1,1-4-1,-7 7 1,0 2-1,-3 4 1,-1 6 86,0 8 1,-1 10-1,-4 9 1,-3 13-1,-1 14 145,-1 15 0,1 10 0,-4 12 1,3 0-1,6 4 0,2 2-139,2 3 0,2-4 1,2 2-1,6 1 0,3-1 1,1-2-1,0 1-455,0-1 1,-1-4 0,-2 0 0,-3-5-1,-2-5 1,-3-1-2124,-1-3 2507,-2-9 0,0 4 0,0-5 0</inkml:trace>
  <inkml:trace contextRef="#ctx0" brushRef="#br3" timeOffset="256">31862 6895 7569,'-7'-22'155,"2"3"1,5 5 0,5 3 0,4 1 163,4-1 1,1 5 0,0 1-1,2 3 1,3 2 0,5 0-1,1 4-258,-2 5 0,4 1 1,-3 9-1,3-4 1,0 0-1,-2-1 0,-1-2-86,1-2 0,-3 1 0,0-6 0,0-2 1,-1-2-1,-1-2 0,-2-2 125,-2-2 1,-2-6 0,-2 1 0,0-2 0,-5-4 0,0-1-76,-4-2 1,-2 0-1,-1 4 1,-1 3 0,-4 1-1,-4 3 1,-4 0-102,-1 0 0,-5 5 0,-2-2 0,1 5 0,-2 5 0,1 6 54,1 6 0,2 5 1,7 7-1,3-1 0,2 1 1,3-1-1,1 2-43,2 3 0,7-7 0,4 2 1,4-3-1,6-3 0,1-3 43,3-3 1,-3-8 0,2-3 0,1-4 0,2-1 0,0-1 0,-2-4 86,-1-4 1,-7-9 0,2-2 0,-3-2 0,-3-2 0,-2 0 0,-3 1-59,-2-3 1,-1 4 0,-5 0 0,0 1 0,-2 4-68,-2 1 0,2 10 0,-3 6 0,5 8 39,5 5 0,3 5 0,6 3 0,0 0 0,1 1 0,-1-2-72,0 1 0,0 2 1,-1-4-1,-4-1 1,-2-1-1,-3 1-518,1 0 0,0-3 562,-5-6 0,-2-12 1,-1-3-1,-3-9 1,-2-5-1,-2-2 0,1-2 261,-1 2 1,7-5 0,-1 3 0,2-1 0,2 0 0,0 3 0,0 1-35,0 4 0,5 1 0,1 3 1,2 2-1,3 4 0,2 0-242,1 4 0,0 1 0,0 2 0,0 2 0,1 3-138,-1 4 0,-5-2 0,-1-1 1,0-1 166,0-1 1,0 0 749,1-9 0,-2 5-486,-7 0 0,0 6 1,0 8-1,0 2 1,0 3-1,0 5-267,0 3 1,0 1 0,0-1 0,0-2-1,1-1 1,3 0 0,2-2-277,2-3 1,-5-4 0,3 0 0,-1-1 246,0 0 1,4-8-1,-4-6 1,-2-8-1,-1-6 1,-2-5 163,0-4 0,4-4 0,3-2 0,-1 1 0,2-1 0,0 1 0,1 1 76,-1 3 1,5-1 0,-5 6 0,1 2-120,1 1 0,-2 10 1,1 6-1,-4 8 1,-4 4-1,-1 3-104,0-1 0,5 5 0,0 0 0,0 0 0,1 0 0,2 0 0,1-2-716,1-1 0,-2 3 0,3 0 0,-2-2 766,2-1 0,8-2 0,3 0 0</inkml:trace>
  <inkml:trace contextRef="#ctx0" brushRef="#br3" timeOffset="257">33256 6966 7569,'-14'-14'31,"4"1"0,2 2 0,0 3 0,2 0 0,-2 2 286,0 0 1,3 3-1,-4 7 1,-1 6 0,1 4-1,1 3 1,2 4-309,3 1 1,1-3 0,2 5 0,0-1 0,0-1 0,0-3 0,2-3-320,2-2 0,-1-4 0,7-2 1,1-2 249,2-3 1,1-7 0,0-6 0,-1-3 0,-2-1 0,-2 0 0,1 0 283,-2 0 1,3 4 0,-5 2-214,2 2 0,-3 3 0,3 7 0,-2 6 0,-1 1 1,-1 0-52,1-1 1,6-7-1,-1 1 1,2-2 0,2-2-1,1-2 1,-1-2 95,0-6 1,-4-2 0,-1-4 0,1-3 0,-1-5 0,-1-3 0,0-3 200,0-3 0,-5-3 1,3-7-1,-1 0 1,0-1-1,-1-3-7,3-5 0,-6 3 0,4 1 0,-3 6 0,-2 5 0,0 9 0,0 7-2,0 6 1,-2 7-1,-3 5 1,-3 7-1,-1 11-248,-1 7 1,7 11-1,-1 5 1,2 4-1,2 4 1,0 0-1,0-2-152,0 0 1,0-6 0,0 7 0,2-8-1,1 0 1,1-2-570,0-1 0,4-1 0,-1-4 721,1-1 0,-1 1 0,-7-1 0</inkml:trace>
  <inkml:trace contextRef="#ctx0" brushRef="#br3" timeOffset="258">33355 6909 7569,'-14'-28'367,"6"10"0,7 6 1,7 4-1,10 3 0,3 0 1,1 1-221,-2 0 1,-3 3 0,0 1 0,-1 0 0,2 1 0,1 4 0,2 3-1110,-2 0 0,-6 5 0,-1-4 962,1 4 0,-5 1 0,1 0 0</inkml:trace>
  <inkml:trace contextRef="#ctx0" brushRef="#br3" timeOffset="259">33569 6881 7569,'7'-7'481,"0"4"1,-9-5 118,-3 2 0,-1 3 0,-3 8 0,4 6 1,3 4-572,2 4 1,0 7 0,0-3 0,0 3 0,0-1 0,2-1 0,1 1 0,2 0-3025,-2-1 2995,-1 3 0,-2-11 0,0 4 0</inkml:trace>
  <inkml:trace contextRef="#ctx0" brushRef="#br3" timeOffset="260">33654 6682 7569,'0'-37'367,"0"9"0,0 9-533,0 3 1,5 15 0,-1 7 165,-1 10 0,-7 12 0,-4 8 0</inkml:trace>
  <inkml:trace contextRef="#ctx0" brushRef="#br3" timeOffset="261">32232 7720 7569,'16'-21'216,"3"5"1,5 7-1,4 2 1,4 4 0,1 2-1,-2 2 1,-1 4 0,-1 6-1,-1 6 1,-1 7 0,-3 3-1,-5 1 1,-3 1 0,-4-2 2450,-2-4-2832,2 4 0,-10-11 1,3 3-1,-4-3 61,-1-2 0,0-8 1,0-6-1,-1-8 0,-3-6 1,0-3 6,1-2 1,1-6 0,2 1 0,0-1 0,0-1 0,0 3-120,0-3 1,2 0 0,2-1 0,4 3 0,2 5 0,-1 5-1,2 4 18,2 6 1,1 2 0,0 4 0,0 2 0,1 6 0,-1 2 280,0 3 0,0-1 0,1 0 0,-1 0 0,2 1 0,1-3 104,2-2 1,6 1 0,-3-7 0,2 0 0,0-3 0,1-1 0,2 0-7,1 0 1,-4-6-1,-2-4 1,-1-1-1,-4 0 1,-3 2-189,-4-2 1,1-2 0,-7-1 0,0 0 0,-4-1 0,-5 3 0,-5 2-16,-2 6 1,-7-3-1,-2 3 1,-1 0-1,-3 3 1,0 2 196,1 4 1,3 3 0,7 8 0,2 3 0,2 3 0,5 2 0,4-1-185,1 3 1,11-1 0,3 0 0,3-1-1,4 1 1,3 0 0,2-1-3226,3-5 3234,6-3 0,-5-2 0,4 0 0</inkml:trace>
  <inkml:trace contextRef="#ctx0" brushRef="#br3" timeOffset="262">33313 7933 7569,'-19'-21'1309,"9"7"-1309,13 8 0,2 10 0,1 4 0</inkml:trace>
  <inkml:trace contextRef="#ctx0" brushRef="#br2" timeOffset="263">6669 16804 7569,'-13'-7'-528,"2"0"0,3-3 528,2 1 0,-5-1 0,3-4 0</inkml:trace>
  <inkml:trace contextRef="#ctx0" brushRef="#br2" timeOffset="264">4124 14742 7569,'-72'0'106,"14"0"1,22 2 0,28 3 0,28 4 0,26 4 0,19 3-1,-24-8 1,2 1 0,6 1 0,3 1 0,7 0 0,2 0-1,5 1 1,2 1 0,6 0 0,2 1 0,-22-5 0,0 1-1,1-1-56,3 1 1,0-1 0,1 1 0,1 0-1,1 2 1,0-1 0,2 0 0,0 0 0,0 0-1,3 0 1,0-1 0,0 1 0,3-1 0,0-1-1,1 0 1,2-1 0,-1 0 0,1-2 0,1 0-1,0-1 1,1 0 0,0-1 0,1-1-1,0-1-46,2 1 1,0-1-1,0 0 1,-1 0-1,0-1 1,1 0-1,1 0 1,0-1-1,0-1 1,-1 1-1,1-1 1,-1-1 0,0 0-1,1-1 1,-1-1-1,0-2 1,0-1-1,0-1-61,-1-1 1,1-1-1,-1-1 1,-2 0-1,0-1 1,-1-1-1,0-1 1,-1 0 0,-1-1-1,0 1 1,-2-1-1,0 0 1,-3 0-1,-1 1 1,0-1 0,-3 0-1,-1 0 1,-1 1-1,-3 0 1,-1 0-1,-1 1 148,23-9 1,-2 2 0,-8 6 0,-4 0-1,-11 1 1,-2 1 0,-6 2 0,-2 1-1,30-5 1,-18 6-495,-12 5 0,-15 3 0,-13 0 1,-28 0 402,-16 4 0,-7 4 0,-2 2 0,-1 1 0,1-2 0</inkml:trace>
  <inkml:trace contextRef="#ctx0" brushRef="#br2" timeOffset="265">5417 15951 7569,'-75'0'158,"11"0"0,22 1 0,23 3 0,22 2 0,21 0 0,18 1-52,18-4 0,15-3 0,-28-2 1,2-1-1,5-2 0,3-1 1,4-2-1,2-1 0,5-2 1,0-1-1,4 1 0,0 0 419,3 1 1,2 1-570,-2 1 0,1 1 0,-20 3 0,2 2 0,-1 0 0,0 0 0,-1 0 0,1 1 0,2 0 0,0 1 0,0 1 0,1 0 0,-1 1 0,1 0 0,-1 0 0,-1 2 0,0-1 145,0 1 0,-1 1 1,0-1-1,-1-1 0,-2 0 1,1 0-1,-1 0 0,0 0 1,0-1-1,0 1 1,0-1-1,0 1 0,26 0 1,-1 0-1,-1 1 0,-1-1 1,-4-1-1,-1 0-1,-4 1 0,-1 1 1,-4-1-1,-2 0 1,-6 2-1,-2 0 1,-3-2-1,-1 0 1,-4-1-1,-1 1 1,33 3-103,-10 2 0,-14-3 0,-7 2 0,-8 1 0,-10-1 1,-7 1-1,-5-2-782,-2 0 0,-1 5 0,-4-1 0,-4 2 784,-4 3 0,-1-3 0,0-2 0,0-4 0</inkml:trace>
  <inkml:trace contextRef="#ctx0" brushRef="#br2" timeOffset="266">12384 12240 7569,'-5'-15'-118,"1"-3"1,0-1 0,3 2 0,2 3 117,4 4 0,3-9 0,6 3 0</inkml:trace>
  <inkml:trace contextRef="#ctx0" brushRef="#br2" timeOffset="267">12441 12056 7005,'13'-15'-24,"-4"1"0,2 0 0,-5 0 1,1-1-1,-1 1 0,-1 2 0,0 1 1,-1 1 179,-1-1 0,5-3 1,0-4-1,2-2 1,-2-2-1,0-4 0,-2 1 276,0 2 1,1 2-1,-4 12 1,-2 12 0,-5 20-327,-9 20 0,-12 19 0,-4 9 0,12-32 0,-2 1 0,-1 1 0,-1 0 0,0-1 0,1 0 0,0-2 0,2-1-111,-15 31 0,4-7 0,5-10 0,7-10 0,4-11 0,6-10 0,0-4 1,2-10 0,9-7 0,4-13 0,9-13 0,7-11 42,6-8 0,6-9 1,-1-8-1,-1-1 1,3 0-1,-2 0 0,-1 1-215,-2 3 0,-4 3 1,-4 7-1,-5 7 1,-5 10 167,-4 8 0,-4 15 15,-6 20 0,-14 20 0,-10 27 1,-11 11-1,15-30 0,-2 1 30,-2 3 1,0 1 0,-1 4 0,0 1-1,-3-1 1,0 1 0,2 0 0,0 0-1,2-1 1,1-1 0,1-3 0,1-2 0,-15 30 23,8-12 1,10-15-37,9-11 1,7-9-110,2-5 1,8-10 93,11-4 0,8-11-115,6-9 1,6-8-1,1-14 1,4-7-295,4-5 342,-1 3 22,-11-3 1,-3 8-1,-9 3 1,-5 7-518,-3 5 326,-2 12 0,-6 11 227,-3 13 0,-16 12 0,-5 14 0</inkml:trace>
  <inkml:trace contextRef="#ctx0" brushRef="#br2" timeOffset="268">11929 9269 7569,'14'-14'-193,"1"-5"1,0-2 318,4-1 0,-4 0 176,-1-2 0,-2 4-105,-7 6 1,-3 7-1,-12 9 1,-10 14 0,-10 14-1,-10 12 1,-7 9-1,-10 6 1,26-27 0,0 0-1,0 0 1,-1 0 0,-26 25-1,4-6 576,10-6 1,7-12-609,14-2 19,2-7-377,13-14 0,4-2 0,10-7 0,8-6 0,10-9 0,7-12-322,7-13 1,5-8 335,4-8 0,4 0-270,6 0 0,-5 1 362,0-1 0,-11 6 16,2 4 0,-13 15 272,-7 8 25,-2 7 1,-23 19-121,-2 12 1,-14 21 0,-21 21 0,14-23 0,-1 1 0,-3 2 0,0 0 0,-3 4 0,1-1 154,-4 4 0,2-2 0,5-5 0,2-1-186,-3 4 1,1-2 0,-18 20 63,8-5 0,11-9 113,13-10-503,6-6 548,8-13 0,4-1-394,5-4 1,8-9 0,15-9 0,3-6 0,1-2 0,4-2 0,-1 2 0,-1 1 0,-5 3 0,-4 4 51,-6 4 1,-2 3 321,-7 2 0,-6 7-90,-3 2 1,-4 5 289,-1 5-204,0-3-352,0 5 0,5-7 44,0 0 0,6 0 0,-2-1 0,5-3-206,5-6 0,4-2 125,5-2 1,-1-5 106,-3 0 0,1-4 115,-6 4 0,0 0-93,-5 5 1,-6 8 186,-3 7 0,-13 11 190,-11 12 0,-5 8-141,-14 1 0,0 6-253,-4-6 0,5-6 107,4-8 0,9-3-454,5-1 1,5-2 97,5-4 253,2-2 0,14-7 0,1 0 0</inkml:trace>
  <inkml:trace contextRef="#ctx0" brushRef="#br2" timeOffset="269">9384 6596 7569,'8'-28'64,"3"0"0,-6-1 0,-2-1 0,-3-1 0,-5-3 0,-7 1 0,-12 0 0,-16-2 0,-15 0 0,-14-1 0,28 18 0,-1 1 1,-4-1-1,-2 0 0,-6 0 0,-1 1 0,-5 0 0,0 0 0,-4 1 0,-2 2 0,-3 0 0,-1 2 394,-5 2 1,-2 1 0,23 5 0,0 1 0,-2 1-450,-3-1 1,-1 1 0,-1 2 0,-1 2 0,0 2-1,0 1-367,-4 0 1,-1 1 0,1 2 0,-2 4-1,0 2 1,0 1 0,0 2 0,0 2 0,0 2 389,0 1 1,0 3-1,2 1 1,1 2 0,0 2-1,2 2 1,1 0-1,1 1 1,1 1 0,2 1-1,1 1 1,1 1-1,3 0 1,2 1 0,0 0-1,4 1 1,1 0-1,2 2 1,2 0 0,2 1-1,2 1 30,0 2 0,2 0 0,2 1 0,5-1 0,2 2 0,1 0 0,2 3 0,0 2 0,3-1 0,1 1 0,2-1 0,2 1 0,2 0 1,2 1-1,2 0 0,-1 27 0,4 0-67,6-26 1,1 1 0,3 0 0,3-1 0,3-1 0,3-1 0,2 1 0,3-1 0,1 0 0,11 23 0,3-2 0,5-1 0,4-3 0,-11-24 0,3 0 0,2-2 0,2-2 0,3-2 0,1-1 7,3-2 0,1-2 0,2-1 1,4-2-1,1-2 0,1-2 0,1-5 1,0-2-1,1-2 0,3-1 0,0-2 1,2-2-1,1-1 0,2-2 1,1-2-1,1-1 0,2-2 0,0-1 1,1-1-1,0-2 0,1 0 37,1-1 1,0-1-1,0-1 1,-1-3-1,0-2 1,0-2-1,0-1 1,0-2-1,0-2 1,0-1-1,-1-2 1,0-2-1,0-1 1,0-3 0,-1-1-1,-1-3 1,0-1-1,-1-1-15,-1-3 1,-1-1 0,0 0 0,-4 1-1,-1-1 1,-2-2 0,-3 0 0,-2-2 0,-1 0-1,-3 1 1,-1-1 0,0 0 0,-3-1 0,-1-1-1,-1-1 1,-3 1 0,-2-1 0,-1-1 0,-2-2-1,-1 0 1,-2-2-41,-2-2 0,-1-1 1,-2-1-1,-1 0 1,-2 0-1,-1-2 1,-1-3-1,-2-1 1,-1-1-1,-2-1 1,-1-1-1,-2 0 1,-2 0-1,-2 0 1,-2-1-1,-3 1 1,-3 0-1,-2 0 1,-2 2-1,-4 1 1,-2 1-67,-2 0 1,-3 2-1,-4 1 1,-6-1-1,-4 1 1,-3 2-1,-4 3 1,-4 1-1,-1 2 1,-4 2-1,-3 3 1,-2 2-1,-3 3 1,-4 3 0,-2 3-1,-3 3 1,-3 4-1,-2 2-820,-5 3 1,-1 3 0,-3 5 770,12 3 0,-2 3 1,0 3-1,-2 2 0,-4 4 1,-1 4-1,-1 2 0,-1 1 1,11 0-1,0 0 0,0 0 1,0-1-1,0 1 0</inkml:trace>
  <inkml:trace contextRef="#ctx0" brushRef="#br2" timeOffset="270">10678 7250 7569,'-22'-20'0,"3"4"0,9-3 771,-2 3 0,10 7-291,-3-1 1,5 7-464,5-2 1,-2 2-12,7-1 1,-1 2 31,6-3 1,3 4 92,1 1 50,7 0-46,-4-7 1,5 6-193,-4-4 1,3 3 4,-7 2 0,3 7 7,-8 2 1,2 4-1,-12 3 1,0 1-1,-3 4 1,-2 1-23,-4 3 0,-1 2-73,-4 1 1,4-4 1,6 0 1,6-5 82,4 4 0,9-5-31,4 1 1,4-4-1,2 0 1,1-1-1,1 0 1,2 0-1,-1 2 156,-2 3 0,-6-2 1,-2 6-1,-3-1 1,-5-2-1,-5 2 1,-2-1 73,-4-1 0,-2 1 0,-2-4 0,-4 2 1,-4-1-1,-6-3-152,-4 0 0,-3-1 1,-6 0-1,-1-1 0,-1-2 1,-1-2-890,-2 2 635,0 2 0,9-4 1,2-1 261,1-1 0,2 4 0,5-3 0</inkml:trace>
  <inkml:trace contextRef="#ctx0" brushRef="#br2" timeOffset="271">11147 6909 7569,'-36'-28'111,"6"6"0,6 1 0,0 2 0,1 0 0,-1 2 0,-1 1 0,-4 2 0,-4 0 0,-6 1 0,-9 3 0,-7 6 0,-7 2 0,-2 5 0,-6 7 68,-4 9 0,37-4 1,0 3-1,-3 2 1,1 3-1,-1 2 1,1 2-1,-1 3 1,2 1-1,0 3 1,0 2-1,3 1 1,1 2-148,1-1 1,3 3-1,4 0 1,3 1-1,2 2 1,4 1-1,3-1 1,4 0-1,4 2 1,3 0-1,3 0 1,4-1-1,5 1 1,3-1-102,3-1 1,5-2-1,2-3 1,3-2-1,7 1 1,2-2 0,4 1-1,2-1 1,3-1-1,2-2 1,4-1-1,2-2 1,2-3 0,1-2-112,1-2 1,2-4 0,5-2 0,1-5 0,2-4 0,0-2 0,0-2 0,1-2 0,0-1 0,-1-2 0,-3-1 0,-1-2 195,-2-2 1,-1-2 0,-2-2 0,-1-2 0,-6-4 0,0-1 0,-2-2 0,-1 0 0,-3-2 0,-1-1 0,-3-1 0,-2-1 0,-3-2 0,-2-1 301,25-28 0,-8-3 0,-11-4 0,-6-6 0,-9-6 0,-14 34 0,-3-1 0,-3 0 0,-2-1-121,-1-1 1,-3 0-1,-6-2 1,-4 0-1,-4 0 1,-4 0-1,-4 1 1,-4 0-1,-4 0 1,-3 1-1,-7 1 1,-3 2-491,-4 0 1,-4 4 0,-5 3 0,-4 4 0,-8 6 0,-4 5 0,21 8 0,-1 1 0,-1 2 292,-1 0 0,-2 3 0,2 3 0,0 5 0,0 4 0,1 3 0,3 3 0,1 4 0</inkml:trace>
  <inkml:trace contextRef="#ctx0" brushRef="#br2" timeOffset="272">25223 5559 7569,'-15'0'233,"1"0"0,2-2 1,5-4-1,14-8 0,16-9 1,18-5-1,16-5 0,-22 13 1,1 0-1,7-2 0,1-2 1,6-1-1,1-2 1,6 0-1,0-1 0,3 0 1,0 1-1,2 0 0,-1 0 1,0 2-1,-2 0 0,-1 0 1,0 2 53,-2 2 0,-2 1 1,-3-1-1,-1 1 1,0 3-1,-2 1 0,-3 1 1,-3 0-1,34-10 1,-8 6-1,-6 3 0,-5 3-3359,-5 4 3072,3-4 0,-5 5 0,7-6 0</inkml:trace>
  <inkml:trace contextRef="#ctx0" brushRef="#br2" timeOffset="273">27384 4023 7569,'-7'-71'233,"6"0"1,2 14 0,14 10 0,10 10-1,10 9 1,9 4 0,3 7 0,5 4-1,2 5 1,8 2 0,4 3 0,8 1-1,5 2 1,-36 0 0,0 0 0,1 1 0,2 0-1,0 0 1,1 1 0,1 1 0,0-1-109,1 0 1,0-1 0,1-3 0,0-1 0,-1-1-1,0-1 1,-2 0 0,1-1 0,-4 0 0,0-1-1,-3 1 1,-1-1 0,31-8-399,-8-1 1,-13 0 0,-7 2 0,-10 0 0,-9-1 0,-10 1 0,-8-2-18,-4-3 0,-10 2 0,-6-5 0,-10 1 1,-6 4-1,-3 3 0,0 4 487,-2 6 0,4 2 0,-7 5 1,0 8-1,0 13 0,1 12 1,3 10 220,2 6 1,4 4-1,4 4 1,7 6-1,6 8 1,6 5-394,3 2 0,2-5 0,2 2 0,3 0 1,4-5-1,4-4-616,1-3 1,-5-10 0,1 1 0,-1-4 0,1-2 0,-2-5 0,-2-5-2568,-3-3 3158,-1-13 0,-2 2 0,0-13 0</inkml:trace>
  <inkml:trace contextRef="#ctx0" brushRef="#br2" timeOffset="274">28223 3767 7569,'-43'-6'435,"8"6"0,7 3 0,9 16 0,8 19 0,6 16 0,3 11 16,2 4 0,0 4 0,0 3 0,0 2 1,2 1-1,3-1 0,4-4-581,4-3 0,6 7 1,1-10-1,1-4 0,-1-2 1,-2-8 129,-2-4 0,-2 4 0,0-4 0</inkml:trace>
  <inkml:trace contextRef="#ctx0" brushRef="#br2" timeOffset="275">29218 4777 7569,'0'-37'271,"0"6"1,0 4 0,0 5-1,0 1 1,0 4 0,0 6 0,1 11-1,3 14 1,0 11 0,0 9 277,-3 3 0,-1 6 0,0 3 0,2 1 0,1-1 0,3-2 0,0-1-789,1 0-150,4-7 1,-8-1 0,7-7-1,-1 1 1,0-3 0,-1 0 389,-1-3 0,-3-5 0,-4 2 0</inkml:trace>
  <inkml:trace contextRef="#ctx0" brushRef="#br2" timeOffset="276">29104 4834 7569,'6'-73'112,"2"5"0,8 16 0,3 6 0,5 8 0,3 8 0,1 6 343,1 4 1,-1 3-1,0 7 1,-1 5 0,-1 4-1,-4 2 1055,-2 4-1547,-7 9 1,-7 5 0,-6 7 0,-1 0 0,-4 0 0,-5-1 0,-2-3-47,-2-3 1,-1 2-1,1-3 1,1 0-1,4-2-179,4-2 1,4 0 0,1 0 0,0 0 0,1 1 186,4-1 1,3-5-1,6 1 1,0 1-1,1 2 1,-1 1-1,0 0 115,0 0 0,0 0 1,1 1-1,-3-1 0,-1 0 1,-3 0-1,0 1 170,0-1 1,-3 2 0,3 1 0,-2 2 0,-3-2 0,-1 1-227,-2 1 1,-2-4-1,-3 4 1,-4-4 0,-5-4-1,-4-2 1,-1 1-233,2-3 1,-4 5 0,2-8-1,4 1 1,2 0 0,4-1 247,-2 0 0,-2 4 0,-1-1 0</inkml:trace>
  <inkml:trace contextRef="#ctx0" brushRef="#br2" timeOffset="277">29858 5132 7569,'9'0'309,"-1"3"0,0 7 1,-2 7-1,1 5 1,-4 2-1,-3 1-95,-5 2 1,-4-3-1,-9-1 1,-1 3-1,2 1 1,1-1-215,2-2 0,0 3 0,-1-5 0</inkml:trace>
  <inkml:trace contextRef="#ctx0" brushRef="#br2" timeOffset="278">29915 4763 7569,'7'-23'98,"6"9"0,-3 9 1,2 5-1,2 5 1,1 5-1,-1 4 507,0 5 0,-1 3 0,-2 6 0,-2 1 0,2 1 0,0 1 0,0 3-365,-1-3 1,-2-6 0,3-1 0,-3 0 0,-2-2 0,-1-5-1,0-4-469,-1-4 0,3-5 1,-3 0-1,4-5-34,0-9 0,3-1 0,-6-12 0,-2-4 0,-1-3 0,-2-5 0,0-1 169,0-4 0,-7-1 0,-4-2 0,-6 1 1,-7-3-1,-1 0 0,0-3 254,1 2 1,7 9-1,-2 5 1,3 7 0,3 6-1,4 3 118,4 2 1,3 4-1,4 2 1,4 2 0,9 3-1,7 1-178,5 2 1,7 0 0,4 0 0,3 0-1,4 0 1,0 0-827,3 0 1,-2 5 0,-9 1 0,-2 2 725,0 3 0,-11 2 0,2 1 0</inkml:trace>
  <inkml:trace contextRef="#ctx0" brushRef="#br2" timeOffset="279">29971 4890 7569,'-11'0'224,"8"0"1,13 0-1,10 0 1,10-1 492,8-4 0,0 2 0,13-5 0,2 0 0,7 2 0,4 0-717,-3 2 0,-2 9 0,-3 3 0</inkml:trace>
  <inkml:trace contextRef="#ctx0" brushRef="#br2" timeOffset="280">16251 8189 7569,'-42'-22'104,"-1"3"1,4 9 0,4 7 0,8 9 0,3 15 0,4 17-1,1 17 1,6 19 0,9-29 0,0 3 0,2 10 0,-1 3-1,1 9 1,0 4 0,0-18 0,1 3 0,1 1 0,-1 7 0,0 2-1,1 2 1,0 8 0,1 1 0,0 3 0,-1-17 0,1 2-1,1 1 1,-1 1 0,1 3 0,1 1 0,0 1 0,0 0 422,1 2 1,0 0 0,1 1 0,0 1-620,-1-14 1,0 1 0,0 0-1,1 0 1,0 0 0,0-2-1,1 0 1,0 1 0,0-1-1,-1 1 1,1 1 0,0 1-1,-1 0 1,1-1 0,0 1-1,-1-1 1,1 1 0,0-1-1,-1 0 1,1 1 0,0-1-1,0 1 1,-1 0 0,1-1-1,0 1 1,-1 0 0,1-1-1,0 1 1,-1 0 0,1-1-1,0 1 1,-1-1 0,1 1-1,0-1 1,-1 0 0,1-1-1,0 0 1,-1 0 0,1 0-1,0-1 100,1 15 0,0 0 0,0-1 0,0 0 0,0-2 0,0 0 1,0-1-1,-1 0 0,1-3 0,-1-1 0,0 0 0,0-1 1,0-3-1,0 0 0,-1-2 0,1 0 0,0 16 0,1 0 0,-1-3 1,-1-5-1,-1-1 0,1 0 0,-1-5 0,-1 0 0,1-1 1,-1-2-1,0-1 0,0 0-63,0-3 0,0-1 0,-1-1 1,2 23-1,-2-3 0,-1-7 0,-2-1 1,1-5-1,0-2 0,0-5 1,0-1-1,0-5 0,0-1 0,0-5 1,0-1-303,0 36 0,0-16 0,0-13 0,0-13-2036,0-7 2393,-4-37 0,-1-28 0,2-2 0,1-4 0,2-5 0</inkml:trace>
  <inkml:trace contextRef="#ctx0" brushRef="#br2" timeOffset="281">16266 8046 7569,'-29'-42'43,"4"1"0,4 6 1,7 11-1,1 15 0,1 14 1,-4 15-1,-3 20 0,-8 21 1,10-19-1,-1 3 1,-4 10-1,-1 4 0,-3 9 1,-1 3 58,8-20 1,0 2 0,-1 1 0,-1 5 0,-1 1-1,0 1 1,1 2 0,0 1 0,0 0 0,0 2-1,0 1 1,0 1 0,0 0 0,0 1 0,1 1 0,1-2-1,1 1 1,0-1 0,1-3 0,1-1 0,0 0-31,1-6 1,0 0 0,1-2-1,-3 18 1,2-4 0,2-17-1,-1-4 1,4-8 0,0-3-1,-3 17 1,7-20 54,4-13 0,4-28 0,6-21 0,11-28 0,-4 15 1,1-4-1,4-7 0,1-4 0,3-7 0,0-2-151,2-8 1,0-1 0,-8 22 0,1 1 0,-1-3 0,2-7 0,-1-1 0,1-2 0,0-4 0,1 0 0,-1-2 0,2-3 0,0-2 0,1-1 0,-6 16 0,0-2 0,1 1 0,-1-1-45,1-2 1,0 0-1,0 0 1,-1 0-1,0 1 1,0 0-1,-1 0 1,1 0-1,-1 2 1,0-1-1,0 0 1,0 2-1,5-18 1,0 1-1,0 3 1,-1 8-1,-1 2 1,-1 3-1,7-15 1,-1 6-1,-5 18 1,-1 6 98,9-18 1,-12 33-1,-7 31 1,-3 29-1,-7 38 1,-1-17-1,-2 4 1,0 13-1,-1 5 16,3-19 1,-1 1-1,2 3 1,0 7-1,1 2 1,2 2-1,3 6 1,1 1-1,2 2 1,0-18-1,1 2 1,1-1-1,2 0 1,1 1-1,1-1 1,1 1 0,2-2-1,1 0 1,2 0-1,0-1 1,2-1-1697,8 18 1,2-2 0,2-3 1648,2-4 0,2-3 0,2 0 0,0-2 0,2-1 0,2-3 0</inkml:trace>
  <inkml:trace contextRef="#ctx0" brushRef="#br2" timeOffset="282">17460 17458 7569,'-54'-32'93,"7"2"1,10 5 0,11 3-1,8 4 1,9 3 0,10 2 0,13 3-1,15 6 1,12 2 0,10 2 0,7 0-1,8 0-22,10 0 1,-32 2 0,1 1 0,2-1 0,2 1 0,3-2 0,0-1 0,5 0 0,0-1 0,3-3 0,2 0 0,0-1 0,0-1 0,0-2 0,-2 0-85,-3 0 0,0 0 1,-4-2-1,0 0 1,-6 0-1,-1 1 0,-3-1 1,-1 1-1,34-10 1,-11 0-1,-12 1-163,-8 3 1,-23 0-1,-5 1 1,-10 0-1,-15 0 1,-18-1-1,-18 1 94,-16 0 1,21 9-1,-2 2 1,-5 0-1,0 1 1,-5 1-1,-2 1 1,-4 0-1,-2 0 1,-3 0 0,0 0 175,-3-1 0,0 2 0,3 1 0,1 2 0,-2 0 0,1 2 0,5 0 0,2 0 0,3 1 0,3-1 0,4 0 0,3-1 0,-29 3 243,17-2 1,18 4-1,20-6 1,13 0-1,22-3 1,26-1-331,28 0 1,-21 2 0,4 1 0,9-1 0,2 1 0,7-2 0,2 1 0,-20-1 0,1 0 0,1 0-8,3 0 0,0 0 0,2 2 0,3 0 0,2 2 0,0 1 0,6 1 0,-1 1 0,1-1 0</inkml:trace>
  <inkml:trace contextRef="#ctx0" brushRef="#br2" timeOffset="283">22735 17984 7569,'-34'-35'193,"3"-3"1,6 0 0,9 5 0,13 11 0,9 8 0,10 6 0,6 1 0,6 4-1,7 2 1,8 1 0,9 0 0,8 0 0,6 0-202,7 0 1,0 0-1,7 0 1,1 0-1,-1 0 1,-1 0-1,-3 0 1,-6 0-287,-7 0 0,-13 4 1,-9 1-1,-11-2 0,-12-1 265,-12-2 1,-23 0 0,-28 0 0,-18 0 0,-17 0 0,33 0 0,-1 0 0,-5 0 0,-1 0 147,-4 0 0,0 0 0,-6 0 0,0 0 0,2 0 0,1 0 0,1 0 0,2 0 0,1 0 0,1 0 1,5 0-1,1 0 0,4 0 0,2 0 452,-32 0 0,18 0 1,15 0-1,16 0-682,21 0 1,20 0 0,42 0 0,15 0 0,-28 0-1,2 0 1,6 0 0,2 0 0,6 0 0,2 0 110,6 0 0,2 0 0,10 0 0,2 0 0,-24 0 0,1 0 0,-1 0 0</inkml:trace>
  <inkml:trace contextRef="#ctx0" brushRef="#br2" timeOffset="284">13067 17259 7569,'-15'-22'247,"3"1"1,2 7 0,5 0 0,4-1 0,2 3-1,6 2 1,7 6 0,11 2 0,10 2 0,9 0-1,7 0 1,6 2 177,3 2 0,8-2 0,0 3 0,3-4 0,0-1 0,-6 2 0,-5 1 0,-5 3-968,-3 2 0,-5-3 0,-9 3 0,-6 0 0,-7 0 543,-6 3 0,-9 8 0,-4 3 0</inkml:trace>
  <inkml:trace contextRef="#ctx0" brushRef="#br2" timeOffset="285">13621 17216 7569,'-13'6'266,"4"4"0,4 4 0,2 7 0,0 5 0,-2 8 82,2 2 1,1 3 0,2 9-1,-1 6 1,-2 4 0,-2 5 0,2 0-1,1 1-394,2-4 0,0-2 0,0-3 0,2-1 0,1-5 0,5-3-2187,4-5 2233,0-8 0,14 8 0,-4-5 0</inkml:trace>
  <inkml:trace contextRef="#ctx0" brushRef="#br2" timeOffset="286">14360 18140 7569,'-4'-50'214,"-1"4"1,2 5 0,1 3 0,2-3-1,0-3 314,0-4 0,0 1 1,0 6-1,0 3 1,0 6-1,0 7 0,2 8-328,2 5 1,0 6-1,4 9 1,-1 7 0,0 9-1,-1 8-228,-3 6 1,4 8-1,-1 6 1,2 1-1,3-3 1,1 1-156,3 0 0,-3-6 1,-1 4-1,-3-6 1,0-2-1,-2-1 1,1-1-230,-4-2 1,-8-2-1,-4-1 1,-5-1 0,-4-1-1,-2-3 1,-1-4 35,1 1 1,-4-10 0,3 1 0,1-4 0,-1-5 0,2-1 516,-1-2 1,9-2-1,-2-2 1,5-6-1,7-3 300,4-1 0,9 5 0,9 1 1,1 2-1,5 2 0,4 1 1,6 0-284,-1-2 1,5 1 0,-4 4 0,0 0 0,0 0 0,-2 0-673,-4 0 0,4 4 0,-2 1 0,-1 0 514,-2 1 0,4-4 0,3 4 0</inkml:trace>
  <inkml:trace contextRef="#ctx0" brushRef="#br2" timeOffset="287">15128 17643 7569,'0'-40'712,"0"7"0,0 14-183,0 16 1,-5 14-1,-1 24 1,0 9-1,-1 10 1,4 6-1,2 0-383,1-2 1,0-1-1,0-2 1,0-1 0,1-4-1,2-1 1,4-3-627,1-2 0,0-6 0,1 0 0,-4 0 0,-4-1 0,-1-4 0,0-3 480,0-2 0,-6 1 0,-2-1 0</inkml:trace>
  <inkml:trace contextRef="#ctx0" brushRef="#br2" timeOffset="288">15114 17628 7569,'0'-28'355,"0"6"1,0 3 0,0 3 0,1 3 180,4 4 1,3 4 0,6 12 0,1 7 0,0 8 0,3 6-1,2 5-223,2 5 1,-4 5 0,2 3 0,-1 1 0,0-1 0,0-2 0,0-1-450,0 0 1,2-7 0,-4-3 0,4-3-1,-1-1 1,1-1 0,-4 0-542,-1 1 0,-2-6 1,-1 0-1,-2-1 1,-3-2-1,-2 2-1777,-3 0 2454,-1-4 0,-2 9 0,0-5 0</inkml:trace>
  <inkml:trace contextRef="#ctx0" brushRef="#br2" timeOffset="289">15626 17614 7569,'-7'-20'204,"-2"5"1,-5 11 0,-5 8-1,-5 12 1,-4 11 0,-7 9-1,-6 7 1,-7 6 195,-2 8 1,4-5-1,-1 5 1,4-3-1,5-2 1,5-2 0,4-1-588,6-3 1,1-2 0,6-3 0,0-1-1,5-5 1,3-4 0,5-4 186,1 0 0,-4 0 0,-2 1 0</inkml:trace>
  <inkml:trace contextRef="#ctx0" brushRef="#br2" timeOffset="290">15597 17685 7569,'-8'-30'658,"-3"8"1,7 22-175,0 14 0,8 10 0,2 8 0,0 4 0,1 8 1,-4 4-1,-2 2-462,-1 1 1,5-6 0,0 3-1,0-4 1,1-1 0,2-2 0,1-3-1291,1-5 0,-2 2 1268,1-2 0,4 6 0,-5-2 0</inkml:trace>
  <inkml:trace contextRef="#ctx0" brushRef="#br2" timeOffset="291">15924 18254 7569,'-1'-13'216,"-2"2"1,-1 5-1,4 4 1,4 9-1,0 5 1,1 7 0,1 5-1,1 3 1,-1 1-1,-1 1 1,-1-1 0,1-1-178,-2-3 0,-1 2 0,-2-3 0,0 0 0,0-1 1,0-1-1,0-4-39,0-1 0,-6 5 0,-2 1 0</inkml:trace>
  <inkml:trace contextRef="#ctx0" brushRef="#br2" timeOffset="292">15953 18197 7569,'12'-35'80,"-1"7"1,12-1 0,-1 9 0,-2 6 0,1 4 0,-4 4 217,-1 0 0,-2 4 0,-1-1 0,-4 6 0,-4 6 0,-3 4 0,-2 1-292,0 1 1,-2 0-1,-1 3 1,-2 1-1,0-2-47,-1-1 1,0-2 0,-5 0 0,1 0 0,-1-1 0,0-2 0,0-1-129,2 1 0,5 1 0,0 3 0,4-1 0,6-2 0,7-1 0,6-1-29,3 1 1,1 0 0,6 0 0,-2-1 0,-4-1 0,-4 1 289,-3-1 0,-3 0 0,-4 6 0,-4-1 0,-3 0 0,-4 0 0,-1 1 553,-2-1 1,-6-2 0,2-1-1,-4-1 1,-1 1-545,-1 2 1,6-4 0,-1-1 0,-1 0 0,-1 0 0,-2 1-1126,-1-1 0,7 0 0,2-5 1024,0 2 0,-2 0 0,-6-5 0</inkml:trace>
  <inkml:trace contextRef="#ctx0" brushRef="#br2" timeOffset="293">16521 18225 7569,'7'-20'248,"-4"6"0,6-2 1,2 6-1,2 3 0,1 0 1,2 1-60,3 3 1,-3 1 0,3 2 0,-2 0 0,1 0 0,1 2 0,-2 2 0,-3 8-190,-4 5 0,2-1 0,-4 4 0</inkml:trace>
  <inkml:trace contextRef="#ctx0" brushRef="#br2" timeOffset="294">16507 18439 8399,'7'-8'568,"5"1"0,9 7 1,-1 0-1,2 0 0,1 0-548,2 0 1,6 0 0,3 0 0,-1-1-1,1-2 1,3-2 0,1 2-21,0 1 0,0 2 0,4 0 0</inkml:trace>
  <inkml:trace contextRef="#ctx0" brushRef="#br2" timeOffset="295">17375 18041 7569,'-35'-7'232,"5"6"1,-5-2-1,2 6 1,-2 6-1,0 5 1,1 4 491,2 1 0,2 11 1,3 0-1,5 5 1,8 2-1,7 1 1,6 0-524,1 2 1,6-1-1,5-1 1,7-5-1,7-3 1,5-1-1,5-2-802,1-4 0,2-2 0,5-9 0,-1 0 0,1-3 601,0 2 0,5-5 0,3 1 0</inkml:trace>
  <inkml:trace contextRef="#ctx0" brushRef="#br2" timeOffset="296">17815 17913 7569,'0'-15'228,"8"3"1,6 2 0,9 6 0,5 0 0,4 1 0,2-1 0,3 0 0,4 3 0,5 1 0,4 0 0,2 0-1,-1 1 1,-1 3 0,-2 2 0,-2 0-1236,-5 1 465,-8 4 542,2-10 0,-7 12 0,0-5 0</inkml:trace>
  <inkml:trace contextRef="#ctx0" brushRef="#br2" timeOffset="297">18171 17884 7682,'-8'7'209,"3"7"0,8 9 0,4 4 1,0 2-1,3 1 0,-2 3 177,-3 5 0,1 5 0,0 2 1,1 3-1,-1-1 0,-3 0 0,-1 1-970,-2-2 1,1 3 583,4-2 0,3 0 0,6-4 0</inkml:trace>
  <inkml:trace contextRef="#ctx0" brushRef="#br2" timeOffset="298">18867 18396 7569,'-49'-36'306,"7"1"1,-1 7 0,10 1 0,8 1-1,6 4 1,4 2 0,6 1-1,4-2 1,5 5 0,7-1 0,7 4-1,9 4 1,9 0 0,8 1-523,5 3 1,0 3 0,4 2 0,-4 0 0,0 0 0,-6 2-1,-4 4 153,-8 8 1,-11 7 0,-12 9 0,-5 2 0,-9 2 0,-9 3 0,-8 2 413,-6 2 0,2 2 0,-4-2 1,3-3-1,7-5 0,4-5 157,9-4 1,-1 3-1,8-5 1,4 0 0,4-3-1,8-1 1,8-1-361,9 2 1,7 0-1,9-5 1,4-1-1,4-2 1,3-2-1479,2 2 1330,0 2 0,0 7 0,0 3 0</inkml:trace>
  <inkml:trace contextRef="#ctx0" brushRef="#br2" timeOffset="299">12811 16875 6997,'-57'0'165,"0"0"0,8 5 0,3 4 0,3 1 0,2 4 0,-28 22 0,12 10 0,8 8 0,5 7 0,23-26 0,1 1 0,0 4 0,2 1 0,1 3 1,2 2-1,2 2 0,3 2 0,2 2 0,3 0 0,3 1 0,4 0 0,3-1 0,4 0 0,4-2 0,3 0 0,3-2 0,3-2 0,3 1 1,2-2-22,2 0 1,2-1-145,3 3 0,3-1 0,4-2 0,3-1 0,3 2 0,-1 1 0</inkml:trace>
  <inkml:trace contextRef="#ctx0" brushRef="#br2" timeOffset="300">20844 11103 7569,'8'-14'65,"9"1"1,0 2 0,7 3 0,8 2 0,4 3 0,8 1 0,8 2 0,8 0 0,8 2 0,7 2 0,-36 1 0,2 0 0,1 1 0,1 1 0,2 0 0,-1 0 0,0 0 0,0 0 0,-1 0 0,0 0 0,-3 0 0,0 0 79,38 8 1,-9-6-1,-10-1 1,-10-2 0,-12-2-186,-5-3 1,-21-1-1,-16-1 1,-22-3-1,-15-2 1,-12-2-1,-7-3 7,-11-2 0,-7-1 0,35 7 1,-2 0-1,-1-1 0,0 0 1,-2 0-1,0-1 0,-2-1 0,1 1 1,-1 0-1,0 1 117,1-1 1,1 2-1,3 0 1,2 0 0,-30-6-1,7 2 1,14 1 0,12 1-1,12 1 91,7 3 1,11-1-1,14 1 1,16 0-1,19 1 1,19-1-180,17 2 1,7 1 0,-35 2 0,2 0 0,1 0 0,0 0-1,2 1 1,1 0 0,2 0 0,-1 1 0,1 1 0,-2 0-108,-1 1 1,-2 0-1,-6-2 1,-1 1 0,29 5-1,-11 0 1,-11 0-75,-11 3 0,-22 1 0,-19 3 0,-24-3 0,-22-1 0,-17-3 0,-13-2 156,34-4 0,0 0 0,-4-1 0,0-1 0,-2 0 0,-1 0 0,-1 0 0,0 0 0,-1 0 0,1 0 0,-1 0 0,0 0 499,2 1 0,2-2-246,3-2 0,2 0 0,-23 1 0,17-4 0,17 1 0,18 0-102,19 2 1,30 2-1,41 1 1,-27 0 0,3 0-1,6 0 1,3 0 0,5 0-1,2 0 1,3 0-1,2 1-217,5 1 0,0 1 1,2 0-1,0 2-340,-1 1 1,-2 2 0,-3 5 0,-2 1 0,-3 1 0,0 0 0</inkml:trace>
  <inkml:trace contextRef="#ctx0" brushRef="#br2" timeOffset="301">19479 17500 7569,'8'-14'171,"4"6"1,-2 4 0,4 2 0,7 4 0,9 4 0,11 8 0,8 10 0,3 9 0,0 11 0,-2 11 0,-26-22 0,-2 1 0,-2 2 0,-2 2 0,-2 2 0,-2 1-1,-2 1 1,-2 2 163,-2 4 1,-2-1 0,-1 0 0,-2 1 0,-2 3 0,-2 1 0,1-4-1,0-2 1,0-2 0,0-2 0,-1 35 1084,-4-4-1186,3-15 0,-5 2 0,3-14 1,-2-3-1,0-5 226,-1-4 1,-4 0-442,2-6 0,1 0 0,-1-1 0,-1-3 0,1-5 0,-1-3 0,2-3-764</inkml:trace>
  <inkml:trace contextRef="#ctx0" brushRef="#br2" timeOffset="302">19848 19049 17171,'0'-4'-72,"-6"1"-110,5-5 9,-4 3 0,3 2-519,2-6-1575,0 6 2267,0-4 0,0 7 0,0 0 0</inkml:trace>
  <inkml:trace contextRef="#ctx0" brushRef="#br2" timeOffset="303">20630 17756 7569,'-8'-22'342,"-3"2"1,7 5-1,1 4 1,1 8 0,2 14-1,0 15 1,0 11 0,0 8-1,0 4 1,0 1 79,0 4 0,0-4 0,0 1 0,0-4 0,0-4 0,-2-5 0,-1-2-832,-2 1 0,-1-6 1,3 2-1,-2-3 1,1-3-1,-1-1 0,0-4 410,2-2 0,-5 5 0,0-2 0</inkml:trace>
  <inkml:trace contextRef="#ctx0" brushRef="#br2" timeOffset="304">20559 17728 7569,'2'-13'244,"3"5"1,4 10 0,5 11 0,5 9 0,5 6 0,3 4 0,1 2 0,1 3 0,-1 1 0,1 0 263,-1 0 1,-6-2 0,-1 2 0,-2-4 0,0 0 0,-4-1 0,-2-2 0,-4-2-478,3-5 0,-5 1 1,1-5-1,-1 1 0,-3 1 1,1 0-1438,0 3 0,0-4 1,-5-1 1405,0 1 0,-7 1 0,-1 7 0</inkml:trace>
  <inkml:trace contextRef="#ctx0" brushRef="#br2" timeOffset="305">20559 18496 7569,'0'-24'166,"2"2"0,3 1 0,6 4 0,6-1 0,7 0 359,3-6 0,1 2 1,2-2-1,3-1 0,5-1 1,2 1-1,-2 3-699,-5 2 1,-3 1 0,-2 4 0,1 1 0,-1-2 0,-1-1 0,-3-2 173,-5 2 0,3-12 0,0-1 0</inkml:trace>
  <inkml:trace contextRef="#ctx0" brushRef="#br2" timeOffset="306">21213 17728 7569,'0'-14'472,"-4"7"0,-1 7 0,2 10 155,1 7 1,2 12 0,0 10 0,-1 5 0,-4 5 0,-5 2 0,-2 1-583,-3-1 0,3 4 1,1-5-1,1 1 1,1-4-1,1-4 1,3-4-1300,4-1 1,1-1 1253,0 1 0,0-4 0,0-5 0</inkml:trace>
  <inkml:trace contextRef="#ctx0" brushRef="#br2" timeOffset="307">21654 18353 7569,'-8'-22'280,"0"-3"1,5 6-1,-3 2 1,-1 6 0,1 9-1,3 13 1,1 8 0,2 5-1,2-1 1,1 1 0,3 1-41,2 2 0,0 2 0,3-2 0,-3-2 0,-1-1 0,-4 1 0,-2 2-1558,-1 1 0,-6 1 1318,-4-1 0,-8 0 0,-5 1 0</inkml:trace>
  <inkml:trace contextRef="#ctx0" brushRef="#br2" timeOffset="308">21626 18183 7569,'14'-29'118,"2"7"1,3 5-1,4 6 1,4 6-1,3 4 1,2 1 223,1 0 0,0 7 1,-6 8-1,-5 7 0,-6 5 1,-7 1-1,-2 0-356,-4 1 0,-3 4 1,-6-1-1,-7-4 1,-4-3-1,-2-1 1,-2-2-181,-3-3 1,4-2-1,-1 1 1,2 1-1,0-2 1,2-1-1,1-2-615,2 0 0,0 1 0,1 0 809,4 4 0,-4 4 0,5 5 0</inkml:trace>
  <inkml:trace contextRef="#ctx0" brushRef="#br2" timeOffset="309">22024 18424 7569,'0'-20'-28,"0"4"0,0-3 0,0 3 0,0 2 0,1 0 0,6 0 619,7 0 1,2 1-1,7 2 1,1 3 0,0 2-1,-1 2 1,1 3 0,0 1-749,0 0 1,-7 1-1,2 4 1,-3 6 0,-4 5 156,-2 3 0,2 0 0,-4-5 0</inkml:trace>
  <inkml:trace contextRef="#ctx0" brushRef="#br2" timeOffset="310">21967 18624 7569,'9'0'386,"2"0"0,4 0 1,2-2-1,2-1 1,0-2-135,0 2 1,6-3-1,-3 1 1,2 2 0,-2 1-1,-1 2 1,-4 0-253,-1 0 0,4 0 0,2 0 0</inkml:trace>
  <inkml:trace contextRef="#ctx0" brushRef="#br2" timeOffset="311">22621 18282 7569,'-6'-8'290,"-2"5"0,0 8 1,3 8-1,3 6 1,2 3-1,2 5 151,3 4 1,3-1-1,6 3 1,0-3-1,-1-1 1,-2-2-1,-3-2-405,-2-1 1,3-5-1,-4 3 1,-2-2 0,-1-2-1,-2-3 1,-2-2-1149,-2-4 1,0 3 772,-5-8 1,6-5 0,-2-10 0,2-5 0,0-6 0,-2-4 0,2-5 304,1-4 1,-2-4-1,-1-7 1,0-3-1,-1 0 1,-2 0 0,-2 5 453,1 4 0,-1 7 0,-2 8 0,1 3 0,3 1 303,2 4 1,2 7 0,9 4-663,5 0 0,2 4 1,2-3-1,1 4-564,-1 1 0,-5 1 77,1 4 0,-7-2 0,3 5 144,1-2 0,-4-1 0,6-5 0,2 0 338,2 0 1,1 0 0,0 0 0,1 0 0,-1-1-1,2-3 71,3 0 1,3-1 0,6 3 0,2-1 0,2-3 0,2 0 0,1-1-308,0 4 0,-3 2 1,-7 1 179,-1 0 0,-7 0 0,3 0 0</inkml:trace>
  <inkml:trace contextRef="#ctx0" brushRef="#br2" timeOffset="312">22806 18368 7569,'-8'-15'311,"3"7"1,10 4 0,6 2 0,5 2 0,4 0 0,2 0 68,4 0 1,0 0 0,3 0 0,1 0-1,0 2 1,-2 2-381,-6 6 0,2 3 0,-2 1 0</inkml:trace>
  <inkml:trace contextRef="#ctx0" brushRef="#br2" timeOffset="313">22777 18709 7569,'-14'8'838,"8"-2"0,7-6 1,12 0-1,11 0-366,7 0 0,1 0 0,6 0 0,1-2 0,2-1 0,2-1 0,0 0-472,-1 3 0,1-6 0,0 0 0</inkml:trace>
  <inkml:trace contextRef="#ctx0" brushRef="#br2" timeOffset="314">24213 17628 7569,'-17'-42'241,"1"2"1,5 5-1,3 9 1,7 4 0,4 4-1,8 2 1,6 4-1,7 2 1,4 4 0,5 1-1,7 0 1,6 2 0,4 2-1,2 1 266,1 0 1,0 0 0,6 0-1,-1-2 1,-4-1 0,-4-2-1,-5 2-1136,-6 1 1,-6 2-1,-9 0 1,-7 2 628,-6 3 0,-11 3 0,-7 6 0</inkml:trace>
  <inkml:trace contextRef="#ctx0" brushRef="#br2" timeOffset="315">24483 17429 7569,'-14'0'335,"2"8"1,2 6 0,5 9-1,4 5 1,2 5 0,4 7 141,5 5 0,-3 3 0,3 6 1,1 1-1,2-1 0,1-1 1,0-1-499,0 1 0,-4-6 0,-1 3 0,1 1 0,-1-2 0,1 0 0,1-2-2485,1 2 2506,3-4 0,-1 3 0,0-5 0</inkml:trace>
  <inkml:trace contextRef="#ctx0" brushRef="#br2" timeOffset="316">24981 18083 7569,'0'-50'236,"6"1"0,4 9 0,4 6 0,5 5 0,5 4 1,3 3-1,1 3 360,0 3 1,1 6 0,-1 3 0,1 0 0,-2 4 0,-2 3 0,-5 5-642,-4 4 0,0 6 0,-11 3 1,-4 6-1,-5 3 0,-12 3-131,-11 3 0,-3-3 0,-8 3 0,-2-3 0,-1-1 0,0-2 0,3-2 172,5-1 0,3-7 0,3 2 1,5-3-1,6-2 0,7 0 56,3 0 0,7 1 1,10-3-1,7-1 1,7-3-1,7 0 1,7-2-239,7 1 1,0 4 0,6-3-1,0 1 1,0 1 0,0 1 107,2 1 0,-5 7 1,-5 2-1,-9 1 0,-11 3 1,-9 2-1,-5 3 438,-5 3 0,-16-3 0,-10 3 0,-9-2 0,-8-3 1,-3-1-1,-2-4-34,1-4 1,-4-3 0,3-3-1,5-4 1,4-2 0,0-3-447,3 1 1,1 0 0,0-5 119,-3 0 0,-16 6 0,-10 2 0</inkml:trace>
  <inkml:trace contextRef="#ctx0" brushRef="#br2" timeOffset="317">12285 16605 7569,'-43'-25'108,"0"6"1,-1 9 0,-3 12 0,-7 13 0,-9 20 0,26-10 0,-1 4 0,-4 6 0,-1 4 0,-2 6 0,2 3 0,-2 9-1,1 3 1,2 5 0,2 3 0,14-21 0,0 2 0,2 0 0,1 1 0,2 1 0,1 0 0,1 2 0,2 2 0,2 0 136,1 1 0,2 2 0,2 0 0,1-2 0,2 1 0,2-1 0,3 23 0,4 0 0,3-3 0,4-1 0,7-3 0,5-3 0,5-4 0,5-2 0,4-5 0,5-2-1588,2-6 1,3-2 0,7-1 0,4-4 1342,4-6 0,3-3 0,5-3 0,4-5 0,-20-14 0,2-3 0,0-4 0</inkml:trace>
  <inkml:trace contextRef="#ctx0" brushRef="#br2" timeOffset="318">25493 17316 7569,'16'-37'185,"4"6"0,9 5 0,7 9 0,7 6 1,4 6-1,5 5 0,5 8 0,6 13 0,7 15 1,-32-11-1,0 2 0,1 4 0,-1 3 1,1 3-1,-1 3 0,0 3 0,-3 3 0,-1 2 1,-2 2 232,-2 0 0,-3 2 0,-4 2 1,-3 1-1,-5-3 0,-3 1 1,-3-2-1,-2 0 0,-4 1 1,-3-1-1,-3 0 0,-2 1 1,-4 0-1,-3 0-394,-2 0 1,-2-1 0,-1-3 0,-2 0 0,-2-1 0,-1-1 0,1 0 0,0 0 0,-1-2 0,1 0 0,0-1-1,-1-1 1,1-1 0,0-3-1262,-1-1 0,14-24 777</inkml:trace>
  <inkml:trace contextRef="#ctx0" brushRef="#br2" timeOffset="319">23957 8644 7569,'-8'-10'233,"7"2"0,9 2 1,12 3-1,13 1 1,15 2-1,12 0 0,13-1 1,-32-1-1,1 0 1,6 0-1,2-2 0,4 0 1,1 0-1,5-1 1,0-1-1,2 0 0,0 0 59,-1-1 0,1-1 0,-2 1 0,0 0 0,-4 0 0,0 1 0,-3 1 1,0 1-1,-5 1 0,-1 0 0,-6 0 0,-2 1 0,31-3-478,-9 2 1,-15 1 0,-8 2-1,-10 2 1,-9 4 0,-12 7-1,-15 4-589,-16 1 1,-12-2 0,-13-2-1,-8 2 1,-5-1 0,-9 1 676,-5-3 1,34-8-1,-1 1 1,-4 0-1,-1 0 1,-1 0 0,-1-1-1,-4 0 1,0 0-1,0 0 1,-1-1 162,-1 1 0,0-2 0,1 1 0,1-1 0,2-3 0,0 0 0,5 0 0,1 0 0,4 0 0,2 0 0,-31-2 0,9-1 556,8-2 1,18-1 0,12 3-1,12-4 1,13 1 0,18-2-477,14 0 1,27-1 0,11-5 0,-30 7 0,2 1 0,4 0-1,2 1 1,5 0 0,0-1-91,3-2 0,1 0 0,7 1 0,1 0 0,0-3 0,-1 1 0,2 1 0,1 0 0,-2 1 0,0 1 0,-1 1 0,-2 1 0,-1 1 0,-2 1-997,-3 1 1,0 1 0,-4 0 0,0 0 941,-6-1 0,0 2 0,0 2 0,-2 2 0,-2 0 0,-1 1 0,2 0 0,1 0 0,2-1 0,1-2 0,2-1 0</inkml:trace>
  <inkml:trace contextRef="#ctx0" brushRef="#br2" timeOffset="320">7948 17699 7569,'-38'0'161,"2"0"0,0 2 0,-1 4 0,-1 10 0,0 11 1,2 9-1,1 7 0,4 4 0,2 5 0,6 4 0,5 1 1,7-1 221,6 1 1,10-5-1,6-1 1,7-2-1,7-5 1,6-4-1,7-7-369,3-3 0,5-10 0,0-4 0,-2-6 0,4-4 0,-1-4 0,0-6 0,-5-7-275,-8-6 1,-1-5 0,-2-7 0,-6-1 0,-5-3 0,-5-3-15,-4 0 0,-8-4 0,0 5 0,-8 1 0,-9-3 0,-10 3 0,-9-1 38,-10 3 1,-6 1 0,-7-1-1,-1-1 1,0 1 0,0 1 520,0-2 0,7 2 1,4 0-1,8 4 1,9 5-1,10 1 199,8 4 1,18 8 0,13 4 0,10 2 0,10-1 0,6-2-301,6-2 0,3 4 0,2-6 1,1-1-1,2 0 0,2 0 0,-2 3-563,-2 2 0,-7 1 0,-4 5 0,-2 0 1,-4 0-1,-5 2 380,-8 2 0,1 10 0,-7 9 0</inkml:trace>
  <inkml:trace contextRef="#ctx0" brushRef="#br2" timeOffset="321">8432 18737 7569,'0'-14'284,"1"0"1,2-2-1,4-3 1,1-5 0,1-2-1,0-5 1,1-2 0,3-5-1,2-4 1,4-4 0,-1-1-1,-1 1 177,2 2 1,-3-4 0,3 1 0,-3 1-1,-4 2 1,-1 3 0,-3 4-328,-1 9 0,-3 6 1,-2 9-1,1 7 1,3 11-156,2 12 1,-5 15 0,4 5 0,-3 6 0,3 4 0,1 6-305,3 2 1,-3-3-1,1-1 1,2-2 0,2-5-1,1-3 1,-1-5-1,-2-1-501,-2-4 0,-1 0 0,3-3 0,-3-1 826,-2-4 0,-1 4 0,-5-5 0</inkml:trace>
  <inkml:trace contextRef="#ctx0" brushRef="#br2" timeOffset="322">8503 18609 7569,'-8'-36'311,"1"8"0,9 9 0,4 1 0,9 2 0,7 1 0,5 2-17,1 0 0,2 5 0,2 1 0,2 0 1,1 4-295,0 1 0,4 9 0,-2 1 0</inkml:trace>
  <inkml:trace contextRef="#ctx0" brushRef="#br2" timeOffset="323">8958 18567 7569,'-15'-8'173,"3"-5"0,5 5 0,11-1 0,10 1 0,6 2 1,6 2-1,0 1 0,5 0 0,2-3 0,3-1 1,0 1-1,-2 3 0,-6 1-173,-4 2 0,-4 7 0,-6 1 0</inkml:trace>
  <inkml:trace contextRef="#ctx0" brushRef="#br2" timeOffset="324">9029 18751 7569,'0'-9'108,"1"1"0,6 2 1,5 3-1,7-1 1,2 1 11,-1-1 1,1-6 0,-4 5 0,4 2 0,-1 2-1,1 1 1,-2 0-121,1 0 0,-4-7 0,5-1 0</inkml:trace>
  <inkml:trace contextRef="#ctx0" brushRef="#br2" timeOffset="325">9341 18098 7569,'-7'-15'375,"3"4"-255,8 6 1,-1 9-1,5 15 1,0 4-1,-2 6 1,2 2 0,-2 6-121,0 4 0,5 5 0,-3 10 0</inkml:trace>
  <inkml:trace contextRef="#ctx0" brushRef="#br2" timeOffset="326">9697 18410 7569,'-21'0'107,"4"0"0,-5 0 1,0 3-1,0 5 1,-4 8-1,1 5 1,0 4 333,1 2 1,8 1 0,2 1 0,8-3 0,4 0 0,2-4 0,0-2 0,3-2-248,7-2 0,-1-4 1,10-1-1,-1-3 1,-1 0-1,4-2 0,-1 1-511,1-4 0,2 0 0,-4 0 1,-1 2-1,-2 0 0,-2-1 317,0 1 0,0 0 0,0-5 0</inkml:trace>
  <inkml:trace contextRef="#ctx0" brushRef="#br2" timeOffset="327">9853 18467 7569,'-14'-6'314,"6"6"0,3 0 0,4 8 0,1 6 1,0 5-1,0 5-65,0 2 0,0 1 0,0 0 1,0-2-1,0 2 0,0-1 1,0 0-1174,0 1 924,6-5 0,2 5 0,6-5 0</inkml:trace>
  <inkml:trace contextRef="#ctx0" brushRef="#br2" timeOffset="328">9839 18282 7569,'-6'-36'238,"-2"4"1,-2 7-458,1 6 0,7 10 219,2 4 0,7 3 0,7 2 0</inkml:trace>
  <inkml:trace contextRef="#ctx0" brushRef="#br2" timeOffset="329">10010 18140 7569,'-14'-6'292,"1"6"1,3 0-1,6 11 1,0 9-1,1 10 1,-1 7 230,0 7 0,3 0 0,1 8 0,0 0 1,1-1-1,3-2-662,0 0 0,6-5 0,-4 4 0,0-6 1,1-2-1,-4-4 139,-1-1 0,4 4 0,2-2 0</inkml:trace>
  <inkml:trace contextRef="#ctx0" brushRef="#br2" timeOffset="330">9953 18737 7569,'-8'-20'164,"2"4"0,6-3 1,1 3-1,4 4 0,6 0 1,5 5 172,3 0 1,0-2 0,-3 4-1,1 2 1,2 1 0,0 2 0,0 2-338,0 3 0,0 3 0,-5 6 0</inkml:trace>
  <inkml:trace contextRef="#ctx0" brushRef="#br2" timeOffset="331">10166 18496 7569,'2'-7'563,"2"7"0,6 10-386,3 7 1,-4-1-1,1 3 1,1-2-1,0 1-177,-2 1 0,10 0 0,-3-5 0</inkml:trace>
  <inkml:trace contextRef="#ctx0" brushRef="#br2" timeOffset="332">10394 18410 7569,'-10'7'432,"2"4"1,2 6 0,1 7-1,-1 4 1,-2 5-45,0 5 1,2 3-1,6 2 1,0 0-1,0 1 1,0 2-1,0-1-722,0-3 0,0-1 0,0-7 0,-2 1 334,-3 0 0,-2-3 0</inkml:trace>
  <inkml:trace contextRef="#ctx0" brushRef="#br2" timeOffset="333">10394 18396 7569,'0'-14'116,"0"4"1,1 2 0,6 2-1,5 3 1,6 3 0,0 5-1,1 6 1,0 6 0,0 7-1,0 3-116,0 1 0,0 7 0,-5 1 0</inkml:trace>
  <inkml:trace contextRef="#ctx0" brushRef="#br2" timeOffset="334">11190 16505 7569,'0'-27'129,"-2"4"1,-3 4 0,-6 5 0,-6 7-1,-7 12 1,-3 15 0,-3 17 0,-3 17-1,-5 15 1,18-26 0,-1 2 0,0 8-1,0 2 1,-1 9 0,1 3 0,0 6-1,1 2 150,7-22 1,0 1-1,1 1 1,0 6 0,1 1-1,1 1 1,1-1-1,2-1 1,1 1 0,0-1-1,2 0 1,1 0-1,1-2 1,2 0 0,1-2-1,2 23 1,3-2 0,3-3-1,3-1-298,3-3 0,3-2 1,-1-7-1,4-2 1,3-1-1,2-1 0,0-2 1,0-1-1,1-3 1,2 0-1,2 0 1,2 0-661,2 0 0,-16-26 332</inkml:trace>
  <inkml:trace contextRef="#ctx0" brushRef="#br2" timeOffset="335">26488 16818 7569,'16'-8'129,"4"3"1,9 9 0,9 11 0,8 19-1,7 19 1,-23-18 0,0 3 0,4 7 0,-1 3-1,1 5 1,0 1 0,0 7 0,-2 2 0,-2 4-1,-3 3 1,-3 6 0,-4 3 0,-9-24 0,-2 1-1,-2 0 1,-1 2 0,-2 0 0,-1 0 0,-3 0-1,0 0 1,-2 0-5,-1-1 0,-1 0 0,-2-1 0,-1 3 0,-2 0 0,-2-1 1,0-4-1,-1 0 0,-1-1 0,-5 22 0,0-2 0,0-5 1,1-3-1,1-7 0,0-2 0,7-24-49</inkml:trace>
  <inkml:trace contextRef="#ctx0" brushRef="#br2" timeOffset="336">24057 7023 7569,'-29'-6'177,"14"-2"1,8-5 0,15 4 0,17 2-1,18 1 1,20-4 0,-21 4 0,2-2-1,7 0 1,2-1 0,7-1 0,2-1 0,3 1-1,2 0 1,6-1 0,1 1 0,2 2-1,0 0 1,2 2 0,0 0 0,-3 2-1,-1 0-177,-4 0 0,0 2 0,3 4 0,-2 4 0,-6 1 0,0 1 0</inkml:trace>
  <inkml:trace contextRef="#ctx0" brushRef="#br2" timeOffset="337">5005 17898 7569,'-50'-36'162,"1"9"1,6 13 0,2 8 0,3 6 0,5 6-1,4 8 1,6 8 0,4 7 0,4 4 0,6 6 0,4 6-1,5 4 1,5 0 0,6 0 0,6-5 0,7-3 230,3-3 1,3-11-1,3-2 1,5-6 0,2-8-1,1-3 1,0-5-515,3-1 1,2-13 0,-5-5 0,-3-5 0,-4-4 0,-2-2 0,-3-1-272,-7-1 1,-7 1 0,-5-1-1,-7 1 1,-8 0 0,-10-1-1,-11 2 95,-5 4 0,-15-4 0,0 3 0,-5-4 0,-1-4 1,-1-3 466,-3-1 0,6 3 1,2-5-1,6 1 0,5 4 1,9 6-1,9 5 358,8 5 0,5 1 0,7 2 0,6 1 0,8 2 0,11 2 1,7-1-219,3 2 0,4-4 0,7 2 0,5-1 0,3 0 0,2 3-575,0 2 1,-2 0-1,-1 2 1,-3 0 0,-2 2-1,-5 4 1,-5 4-3668,-5 2 3932,-4 1 0,-2 6 0,0-1 0</inkml:trace>
  <inkml:trace contextRef="#ctx0" brushRef="#br2" timeOffset="338">5474 18055 7569,'-14'-8'830,"6"3"1,3 10 0,5 6-559,5 6 1,-3 2-1,4 10 1,-1 6-1,1 2 1,0 3-1,2-2 1,-1 0-232,-1-2 0,-1 4 0,-4-7 1,2-3-1,2-5 0,-2-6 0,-1-3-1103,-2-2 1,2-1 784,2-4 0,-2-9 1,3-11-1,-4-6 1,-2-9-1,-3-5 1,-2-7 299,-2-3 0,-1-7 0,-7-1 1,-1-1-1,-4-2 0,0 0 182,1 0 1,1 10 0,6 3-1,4 6 1,4 8 0,4 2 0,1 6 35,0 1 0,6 4 0,5 1 0,5 3 0,4 0 1,2 1-1,4 0-310,0-1 1,3 4 0,-1 0 0,1 2 0,-2 4 0,-2 1-640,-1 2 1,-7 6 0,2-2 707,-3 4 0,-8 7 0,-2 2 0</inkml:trace>
  <inkml:trace contextRef="#ctx0" brushRef="#br2" timeOffset="339">5289 18211 7569,'-20'-1'380,"7"-3"1,12 0-1,9 1-21,4 1 0,9-3 0,4 1 1,7-1-1,6 0 0,1-1 0,1-1-941,-3 1 0,-3 1 1,2 5 581,-1 0 0,-2 0 0,-5 0 0</inkml:trace>
  <inkml:trace contextRef="#ctx0" brushRef="#br2" timeOffset="340">5688 18339 7569,'-19'-12'239,"1"0"0,7 5 1,10 0-1,10 4 1,7 2-1,4 1 1,6 0-1,5-2 1,7-1-1,0-2 1,0 2-1,-3 1-307,-1 2 0,0 0 1,-7 0 67,-4 0 0,4 7 0,-5 1 0</inkml:trace>
  <inkml:trace contextRef="#ctx0" brushRef="#br2" timeOffset="341">5787 18552 7918,'-6'-4'371,"7"-1"0,10 2 0,7 1 0,1 2-289,1 0 1,-2-1 0,5-3-1,3 0-82,0 1 0,3 1 0,-1 2 0</inkml:trace>
  <inkml:trace contextRef="#ctx0" brushRef="#br2" timeOffset="342">6327 18353 7569,'-28'-36'233,"1"3"0,5 3 0,6 1 1,7 3-1,2 0 429,4 3 1,2 4-1,1-3 1,0 1-585,0 4 1,0 9-1,1 9 1,2 12-1,2 9 1,0 7-1,1 4 1,2 5-220,0 3 0,5 1 0,-4-1 1,4-3-1,1-5 0,0-1-92,0 1 1,-6-3 0,-3 3 0,-5-3 0,-5-1 0,-4-1 0,-5 1-92,-5-1 0,1-4 0,-5-2 0,-3 0 0,1-3 0,1-2 173,5-4 1,5-7-1,3 2 1,3-3-1,2-7 380,3-5 0,3-1 1,4-2-1,6-1 1,3 0-1,1 0-19,0 2 0,0 4 1,2-3-1,1 2 0,4 2 1,-1 1-1,1 0-257,-4-2 0,4 1 0,-1 4 47,3 0 0,0 6 0,6 2 0</inkml:trace>
  <inkml:trace contextRef="#ctx0" brushRef="#br2" timeOffset="343">6597 18581 7569,'-1'-30'142,"-2"-2"0,-2-2 0,2-1 0,1-2 1,4 3 277,3-1 1,-4 2 0,4 6 0,-4 3 0,-1 5 0,0 3-109,0 2 0,0 8 0,0 6 0,0 9 0,0 7-316,0 3 0,0 11 0,2 0 0,1 3 1,2 4-1,-2-1-191,-1 3 0,-1 1 1,2-1-1,2-1 1,-2 2-1,-1-1 0,-4-1-199,-2-5 1,0-3-1,-5-3 1,-2-1-1,-2-4 1,-1-3-1,0-7 93,0-5 0,4-6 1,2-2 576,2-4 1,1-3 0,7-5 0,4 2-1,7 0 1,4-1 0,2-3-72,2 3 0,-1 2 0,5-1 0,-1 3 1,0 2-1,-1 3-509,1 1 0,0 1 0,6-2 0,1-2 304,3 2 0,5 1 0,-3 2 0</inkml:trace>
  <inkml:trace contextRef="#ctx0" brushRef="#br2" timeOffset="344">7650 17301 7569,'-37'-36'183,"-2"9"0,4 16 0,0 14 0,-1 16 0,0 14 0,-4 15 174,-1 12 1,22-18 0,2 4 0,0 5 0,2 3 0,2 5-1,2 2 1,3 4 0,1 1 0,1 2 0,2 1 0,1 0 0,0 0-424,1-3 0,1 0 0,2 4 1,2-1-1,2-6 0,1-1 1,2-3-1,2-1 0,2-1 1,1 0-1,1-3 0,1-1-508,-2 0 1,2 0 0,1-5-1,0-1 1,-15-42 535</inkml:trace>
  <inkml:trace contextRef="#ctx0" brushRef="#br2" timeOffset="345">26758 16406 7569,'14'-44'156,"2"10"0,5 20 0,7 9 0,9 10 0,4 11 0,3 12 0,5 17 0,-20-16 0,0 3 0,5 6 0,0 3 0,3 5 0,0 1 0,1 4 0,-1 1 0,0 3 0,-2 2 0,1 3 0,-2 2 0,0 3 0,-2 3 0,-1 0 1,-3 3 193,-3-1 0,-1 2 0,-3 1 0,-4 2 0,-6 1 0,-3 0 0,-3 1 0,-3 1 0,-2 0 0,-4 0 0,-4 0 0,-2-1 0,-3-1 0,-2-1-418,-2 0 1,-1-3-1,2-8 1,-1-1-1,-2-3 1,-2-2 0,1-1-1,-2-2 1,-1-1-1,-2 0 1,1-2-1,-2-2 1,9-19 23</inkml:trace>
  <inkml:trace contextRef="#ctx0" brushRef="#br2" timeOffset="346">25536 5047 7569,'-19'-5'304,"9"2"0,15 5 0,11 5 0,9 6 1,8 1-1,10 2 0,9 1 0,8 1 1,8-2 134,6-1 0,-1-4 0,1 10 0,-5-2 0,-5 0 0,-4-2 0,-7-1-868,-2-2 1,-8 1-1,-9-1 1,-2-2-1,-7-2-251,-3-5 0,-23-4 0,-18-1 1,-18-1-1,-13-4 0,-12-6 658,-6-7 0,-9 1 0,38 6 1,-1-2-1,-1 1 0,0-1 0,-1 0 1,0-1-1,-1 1 0,1-1 0,1 2 1,0-1 618,1 1 0,2 0 0,-22-5 1,10 0-1,10 4 0,12 5 1,10 2-354,12 3 1,22 7 0,27 6 0,24 2 0,-20-4 0,4-1-1,11 0 1,3 0-245,7 0 0,3 0 0,3 3 0,2 1 0,-23-4 0,-1 0 0,1 1 0</inkml:trace>
  <inkml:trace contextRef="#ctx0" brushRef="#br2" timeOffset="347">2076 17330 7569,'-36'-37'173,"7"9"1,12 9-1,6 3 1,8 4-1,8 2 1,9 7-1,10 6 1,7 7-1,9 2 1,7 3-1,10-1 1,6-2-1,3-2 1,1-5-6,1-4 1,6-1 0,2 0-1,-2-3 1,-3-5 0,-5-6 0,-6-2-390,-6 0 0,-6 2 0,-11 0 1,-5 0-1,-7-2 0,-6-2 0,-4 0 34,-6 0 1,-3-2 0,-7-1 0,-4 1 0,-6-1 0,-5 2 0,-4 0 330,-2 0 0,-1 2 0,-2 6 1,3 3-1,0 1 0,1 4 202,1 2 1,-1 9-1,4 7 1,-2 12-1,2 11 1,2 10-1,6 7-39,4 5 1,4 9 0,1 1 0,0 6 0,0 1-1,0 2-298,0 0 1,1-5 0,2 2 0,4-5 0,-1-4-1,0-6 1,-3-2-460,-1-3 0,-2 1 1,0 0-1,0-1 0,0-4 1,0-5-1,0-4-2221,0-5 2671,-6-4 0,-2-5 0,-6-1 0</inkml:trace>
  <inkml:trace contextRef="#ctx0" brushRef="#br2" timeOffset="348">2432 17628 7569,'-7'-44'131,"-1"3"0,-6 14 0,0 5 0,1 9 350,4 12 1,-2 20-1,6 14 1,2 10 0,1 9-1,2 9 1,0 9-327,0 6 1,0-2 0,0 7 0,0-1 0,0-1-1,0-3 1,0-3-596,0-2 1,2-3 0,1-5 0,2-6 0,-2-4 439,-1-2 0,4-2 0,2-7 0</inkml:trace>
  <inkml:trace contextRef="#ctx0" brushRef="#br2" timeOffset="349">3128 18297 7569,'2'-12'366,"1"8"0,2 8 0,0 9-8,1 6 0,-5 2 0,4 5 0,-2 1 0,1 3 0,0 2 1,-1 3-387,-1 3 1,-4-2 0,-1 0 0,-3 1 0,0-3 0,-2 3 0,1-3-1410,1 1 0,-3-6 1437,4-6 0,-6-5 0,3 2 0</inkml:trace>
  <inkml:trace contextRef="#ctx0" brushRef="#br2" timeOffset="350">3071 18424 7569,'15'-36'34,"-1"1"1,0 4 0,0 1 0,1 5 0,-1 2 322,0 6 1,-5 6 0,1 3 0,-1 3-242,-1 7 1,-1 6-1,-7 9 1,-2 4-1,-3 1 1,-4 3-138,-4 2 1,1-5-1,1-3 1,3-3-1,1-2 1,4 0-1,2 0-79,1 1 0,1-6 1,5-1-1,7-2 0,6-1 1,2 0 38,-1 0 0,4 1 0,-4-3 0,1 3 0,-1 1 1,-2 2-1,-2 2 49,-2 5 1,-6 3 0,-2-2 0,-1 4 0,0-1 0,-2 3 129,-2-1 1,-1-3 0,0 3-1,0 0 1,0-2 0,0 1-1,-1-4-51,-4-1 1,2 3 0,-7 0 0,-1-2 0,-1-1 0,-3-2-1,1-1-223,0-3 1,1 2-1,2-4 1,3 2 0,2-1 155,3 2 0,-5 2 0,0 1 0</inkml:trace>
  <inkml:trace contextRef="#ctx0" brushRef="#br2" timeOffset="351">3526 18410 7569,'0'-14'146,"0"8"1,0 6-1,0 9 1,0 9 242,0 5 1,0 4-1,0 2 1,2 1-1,1 1 1,2 4-1,-2 0-291,-1-1 0,-2 3 0,0-6 0,0-1 0,0 0 1,1-4-1,2-6-862,2-4 1,0-5 497,-5-6 1,0-13-1,0-16 1,0-3-1,0-1 1,0-2 218,0-3 1,-2-4 0,-1-5 0,-3-1 0,-1 0 0,0 1-1,0-1 287,1 0 1,-4 4 0,6 4 0,1 7 0,1 3 0,2 2 25,0 4 0,0 8 1,2 2-1,4-1 1,7 1-1,5 1 0,3 2-287,0 3 0,2 1 0,-2 2 0,-1 2 0,1 2 0,-2 6-829,1 2 1,-9 4 0,4 2 849,-3 1 0,-5 12 0,-1-1 0</inkml:trace>
  <inkml:trace contextRef="#ctx0" brushRef="#br2" timeOffset="352">3526 18595 7569,'10'-8'372,"-1"2"1,4 1-1,3-1 1,3-1 0,0 1-287,1 3 0,1-3 1,4 1-1,-1 2-86,1 1 0,-4 2 0,-1 0 0</inkml:trace>
  <inkml:trace contextRef="#ctx0" brushRef="#br2" timeOffset="353">3384 19036 7569,'5'-10'174,"1"2"0,2 2 0,3 3 1,2 3-1,1 6 0,0 8 1,-3 6-24</inkml:trace>
  <inkml:trace contextRef="#ctx0" brushRef="#br2" timeOffset="354">4109 17259 7569,'10'-26'116,"-1"8"0,4 8 1,3 12-1,3 12 1,-3 17-1,-4 18 0,-4 19 1,-4-26-1,-2 2 1,0 6-1,0 2 0,-2 6 1,0 1-1,-2 4 1,-1 1-1,-1 2 1,-2 0 21,0 3 0,0 0 1,-2 1-1,0 0 1,0 1-1,0-1 1,0-2-1,0 0 1,2-2-1,1-1 1,1-3-1,0 1 1,2-2-1,1-1-678,0-1 0,1-3 56,2-5 0,-1-33 306</inkml:trace>
  <inkml:trace contextRef="#ctx0" brushRef="#br2" timeOffset="355">27455 16519 7569,'14'-41'122,"2"5"1,4 8 0,7 9 0,8 8 0,5 9 0,9 13 0,6 19 0,-23-5 0,1 4 0,0 8-1,0 5 1,2 7 0,-1 4 0,2 8 0,-2 2 0,1 6 0,-2 2 0,-12-19 0,-1 1 0,-1 0-1,-2 3 1,-1 0 0,-2 1 55,0 1 0,-2 0 1,-1 2-1,-2 4 0,-2 3 1,-1-1-1,-1 0 0,0 1 1,-1-1-1,-1 1 0,-2 1 1,0-1-1,-2 0 0,0 0 1,-2 0-1,-1-2 0,0-1 1,-2 0-1,-1-2 1,-1 0-1,-1 0 0,-1-2 1,0-1-1,-2-1-468,0-2 1,0 0 0,-1-1 0,0-1 0,2-6 27</inkml:trace>
  <inkml:trace contextRef="#ctx0" brushRef="#br2" timeOffset="356">4607 17088 7569,'-22'-8'103,"-3"3"0,4 12 1,-1 9-1,-5 10 1,-5 12-1,-5 8 1,-3 8-1,2 6 1,3 9-1,19-31 1,1 2-1,0 3 1,1 2-1,3 3 0,2 2 1,1 4-1,3 1 1,3 3-1,3 1 1,1 2-1,4 0 113,2 1 0,2 1 0,5-1 0,2 0 0,2 1 0,3-1 0,2-1 0,3 0 1,2-1-1,3 0 0,2-2 0,0-1 0,2-1 0,1-1-792,1-3 0,0 0 0,-4-4 1,0-1 21,-30-42 492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25720 5800,'15'-71,"-4"0,-8 3,-14 5,-16 8,-16 4,-14 4,23 23,-3 2,-5-1,-3 2,-5 0,-2 2,-7 0,-1 2,-4 1,-1 2,-3 1,-2 1,-3 0,-1 3,-1 4,-1 2,-4 0,0 1,0 2,-1 0,0 2,1 1,0 2,0 1,1 2,0 2,1 0,1 3,4 3,1 2,0 0,2 3,4 0,1 2,4 1,2 1,4 1,2 0,3 2,2 1,4 2,2 1,2 2,2 2,5-2,5 1,4 5,5 3,2-1,2 1,4 1,3 0,5 1,5-1,4-1,5-1,5-1,4-1,7-1,5-1,7-2,4-2,8 0,4-2,8-1,5-2,-18-10,2-2,1-1,3-1,2 0,0-2,1-1,1 0,1-2,2-1,0-1,1-1,2 0,0-2,1 0,1 0,0-1,1-1,0-1,1-1,0 0,0 0,0-1,0-1,0 0,1 0,-1-1,0-2,-1-1,-1-1,0-1,0-2,-1 0,-2-1,1 0,-2-2,-1 1,-2-2,0 0,-2-1,-1 0,-1-1,-2 0,-1-1,-2 0,20-9,-2-1,-2-2,-1-1,-6 0,-2 0,-7-1,-2 0,-4-2,-3-3,-5 0,-3-2,-4-3,-4-3,-5 0,-5-2,-8 1,-5 0,-3-1,-5 1,-6 1,-7 1,-8 0,-7 3,-7-1,-7 3,-16-2,-6 4,17 11,-2 3,-2 1,-5 0,-3 1,-1 3,-6 0,-2 1,-2 3,15 3,-2 2,0 0,-1 1,-4 1,-1 1,0 0,0 2,-3 0,0 1,0 1,0 1,-1 2,0 2,0 1,0 1,0 1,-1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4707 5530,'-5'-6,"24"-4,28-2,15 4,10 3,-12 4,-6 1,-5-2,0-1,-3-2,9-1,0 3,-1-2,-5 2,-17-5,-5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26943 6625,'2'43,"2"-1,6 2,2 4,-4-12,-1 7,-1 4,7 4,6 2,-2 0,-1 0,-4-7,-1 0,-1 0,1-2,3-5,5-2,5-1,3 0,3-2,1 3,3 5,-3 3,-7-2,-7 9,-4 8,-4 6,-6-4,2-3,-3-4,-1-6,4-3,-2 1,5 5,0 5,0-5,1-3,-1-2,3-5,-4 3,-1 1,0 0,-2 1,-3 1,1-1,1-3,2 2,-2 2,-2-1,1 0,3 1,1-1,5-3,-1 2,-1 2,0-3,1 0,-1-3,6 1,-1 1,0 2,0 1,1-1,-6 3,-1 0,0 0,-2 2,0-3,-2 3,-3 0,-1-1,2 4,1-4,3 3,2 2,0-8,5 8,1 1,5 2,1 1,6-9,-6-12,4 3,6 5,5 5,7 5,-1 1,-3 0,-9-8,-10 0,-5 2,-3-4,-2-1,-5-4,2 1,-1 1,-1 2,0 3,-1 0,1 0,-2-2,4-4,-1 0,1 1,2 3,-5-6,4 7,-2 2,-1 4,1-7,-3 1,1 1,1 0,3-2,-2-1,4 6,4 0,-5-8,11-2,-4-6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27796 12283,'10'52,"7"0,7-3,1-3,0-3,1-1,-1 1,-2 0,1 10,3 4,-2-2,-1-6,8-15,9-22,4-12,1-14,-1-13,-3-9,-1-7,-1-3,-5-3,-4 0,-6 0,-3 2,-4-2,-2 5,-8-18,-2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</inkml:context>
    <inkml:brush xml:id="br0">
      <inkml:brushProperty name="width" value="0.08819" units="cm"/>
      <inkml:brushProperty name="height" value="0.35278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28763 11999,'-40'27,"6"7,7 12,5 11,-4 6,3 10,-3 1,3 2,4-2,3-1,8-8,2-2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8A9A7-2F8A-8542-A5B3-1DCBE9DCB46D}" type="datetimeFigureOut">
              <a:rPr lang="en-US" smtClean="0"/>
              <a:t>3/6/19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1345F-47DA-8D41-A25D-7C1673F27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5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1345F-47DA-8D41-A25D-7C1673F2722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28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1345F-47DA-8D41-A25D-7C1673F2722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29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1345F-47DA-8D41-A25D-7C1673F2722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1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1345F-47DA-8D41-A25D-7C1673F2722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1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1345F-47DA-8D41-A25D-7C1673F2722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41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1345F-47DA-8D41-A25D-7C1673F2722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68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1345F-47DA-8D41-A25D-7C1673F2722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48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1345F-47DA-8D41-A25D-7C1673F2722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35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1345F-47DA-8D41-A25D-7C1673F2722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3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5508-BB0A-464D-ADEF-3A0075ABE227}" type="datetime1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59A3-DF54-4C46-A244-9A1C3258A5D5}" type="datetime1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3A13-4A4C-C245-A282-B82029FF14A9}" type="datetime1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BABF-E9B9-0B48-88BB-0E26979FE3C3}" type="datetime1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F0DC-4CC6-E74B-ADE9-A3A724E54A70}" type="datetime1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A4E7-51A4-4043-B144-32E78EB53B2F}" type="datetime1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53EF-D8E3-0440-8139-36EEB92428E3}" type="datetime1">
              <a:rPr lang="en-US" smtClean="0"/>
              <a:t>3/6/19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7A2-9965-7C42-98E1-8D5C145B4EDB}" type="datetime1">
              <a:rPr lang="en-US" smtClean="0"/>
              <a:t>3/6/19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7D39-643B-3A4B-8B1B-C9B22069A6E3}" type="datetime1">
              <a:rPr lang="en-US" smtClean="0"/>
              <a:t>3/6/19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1225-698E-4144-BE2D-C0FAD87E1DE5}" type="datetime1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E43-A1E8-1340-A845-87D6176A44FB}" type="datetime1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80DAD-0F0E-1C48-9551-E0290ADDD356}" type="datetime1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9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customXml" Target="../ink/ink9.xml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8.png"/><Relationship Id="rId14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23026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CS639: </a:t>
            </a:r>
            <a:br>
              <a:rPr lang="en-US" dirty="0"/>
            </a:br>
            <a:r>
              <a:rPr lang="en-US" b="1" dirty="0"/>
              <a:t>Data Management for </a:t>
            </a:r>
            <a:br>
              <a:rPr lang="en-US" b="1" dirty="0"/>
            </a:br>
            <a:r>
              <a:rPr lang="en-US" b="1" dirty="0"/>
              <a:t>Data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2701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Midterm Review 2: MapReduce and NoSQL</a:t>
            </a:r>
          </a:p>
          <a:p>
            <a:r>
              <a:rPr lang="en-US" dirty="0"/>
              <a:t>Theodoros Rekatsinas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7" y="354834"/>
            <a:ext cx="4379089" cy="18246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The Map Reduce Abstraction for Distributed Algorithms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j-lt"/>
              </a:rPr>
              <a:t>MapReduce is a high-level programming model and implementation for large-scale parallel data processing</a:t>
            </a:r>
          </a:p>
          <a:p>
            <a:pPr marL="571500" indent="-571500">
              <a:buFont typeface="Arial" charset="0"/>
              <a:buChar char="•"/>
            </a:pPr>
            <a:endParaRPr lang="en-US" sz="3600" dirty="0">
              <a:solidFill>
                <a:schemeClr val="tx1"/>
              </a:solidFill>
              <a:latin typeface="+mj-lt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j-lt"/>
              </a:rPr>
              <a:t>Like RDBMS adopt the the relational data model, MapReduce has a data model as well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7564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MapReduce’s Data Model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Files! </a:t>
            </a:r>
          </a:p>
          <a:p>
            <a:pPr marL="571500" indent="-571500">
              <a:buFont typeface="Arial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A File is a bag of  </a:t>
            </a:r>
            <a:r>
              <a:rPr lang="en-US" sz="3600" b="1" dirty="0">
                <a:solidFill>
                  <a:srgbClr val="0432FF"/>
                </a:solidFill>
              </a:rPr>
              <a:t>(key, value)</a:t>
            </a:r>
            <a:r>
              <a:rPr lang="en-US" sz="3600" dirty="0">
                <a:solidFill>
                  <a:schemeClr val="tx1"/>
                </a:solidFill>
              </a:rPr>
              <a:t> pairs</a:t>
            </a:r>
          </a:p>
          <a:p>
            <a:pPr marL="1028700" lvl="1" indent="-571500"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 bag is a </a:t>
            </a:r>
            <a:r>
              <a:rPr lang="en-US" sz="3200" b="1" dirty="0">
                <a:solidFill>
                  <a:schemeClr val="tx1"/>
                </a:solidFill>
              </a:rPr>
              <a:t>multiset</a:t>
            </a:r>
          </a:p>
          <a:p>
            <a:pPr marL="571500" indent="-571500">
              <a:buFont typeface="Arial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A map-reduce program:</a:t>
            </a:r>
          </a:p>
          <a:p>
            <a:pPr marL="1028700" lvl="1" indent="-5715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Input: a bag of </a:t>
            </a:r>
            <a:r>
              <a:rPr lang="en-US" sz="2400" b="1" dirty="0">
                <a:solidFill>
                  <a:srgbClr val="0432FF"/>
                </a:solidFill>
              </a:rPr>
              <a:t>(</a:t>
            </a:r>
            <a:r>
              <a:rPr lang="en-US" sz="2400" b="1" dirty="0" err="1">
                <a:solidFill>
                  <a:srgbClr val="0432FF"/>
                </a:solidFill>
              </a:rPr>
              <a:t>inputkey</a:t>
            </a:r>
            <a:r>
              <a:rPr lang="en-US" sz="2400" b="1" dirty="0">
                <a:solidFill>
                  <a:srgbClr val="0432FF"/>
                </a:solidFill>
              </a:rPr>
              <a:t>, value) </a:t>
            </a:r>
            <a:r>
              <a:rPr lang="en-US" sz="2400" dirty="0">
                <a:solidFill>
                  <a:schemeClr val="tx1"/>
                </a:solidFill>
              </a:rPr>
              <a:t>pairs</a:t>
            </a:r>
          </a:p>
          <a:p>
            <a:pPr marL="1028700" lvl="1" indent="-5715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Output: a bag of </a:t>
            </a:r>
            <a:r>
              <a:rPr lang="en-US" sz="2400" b="1" dirty="0">
                <a:solidFill>
                  <a:srgbClr val="0432FF"/>
                </a:solidFill>
              </a:rPr>
              <a:t>(</a:t>
            </a:r>
            <a:r>
              <a:rPr lang="en-US" sz="2400" b="1" dirty="0" err="1">
                <a:solidFill>
                  <a:srgbClr val="0432FF"/>
                </a:solidFill>
              </a:rPr>
              <a:t>outputkey</a:t>
            </a:r>
            <a:r>
              <a:rPr lang="en-US" sz="2400" b="1" dirty="0">
                <a:solidFill>
                  <a:srgbClr val="0432FF"/>
                </a:solidFill>
              </a:rPr>
              <a:t>, value) </a:t>
            </a:r>
            <a:r>
              <a:rPr lang="en-US" sz="2400" dirty="0">
                <a:solidFill>
                  <a:schemeClr val="tx1"/>
                </a:solidFill>
              </a:rPr>
              <a:t>pairs</a:t>
            </a:r>
          </a:p>
        </p:txBody>
      </p:sp>
    </p:spTree>
    <p:extLst>
      <p:ext uri="{BB962C8B-B14F-4D97-AF65-F5344CB8AC3E}">
        <p14:creationId xmlns:p14="http://schemas.microsoft.com/office/powerpoint/2010/main" val="1123171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User input	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All the user needs to define are the MAP and REDUCE functions</a:t>
            </a:r>
          </a:p>
          <a:p>
            <a:pPr marL="571500" indent="-571500">
              <a:buFont typeface="Arial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Execute proceeds in multiple MAP </a:t>
            </a:r>
            <a:r>
              <a:rPr lang="mr-IN" sz="3600" dirty="0">
                <a:solidFill>
                  <a:schemeClr val="tx1"/>
                </a:solidFill>
              </a:rPr>
              <a:t>–</a:t>
            </a:r>
            <a:r>
              <a:rPr lang="en-US" sz="3600" dirty="0">
                <a:solidFill>
                  <a:schemeClr val="tx1"/>
                </a:solidFill>
              </a:rPr>
              <a:t> REDUCE rounds</a:t>
            </a:r>
          </a:p>
          <a:p>
            <a:pPr marL="1028700" lvl="1" indent="-571500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MAP </a:t>
            </a:r>
            <a:r>
              <a:rPr lang="mr-IN" sz="2000" dirty="0">
                <a:solidFill>
                  <a:schemeClr val="tx1"/>
                </a:solidFill>
              </a:rPr>
              <a:t>–</a:t>
            </a:r>
            <a:r>
              <a:rPr lang="en-US" sz="2000" dirty="0">
                <a:solidFill>
                  <a:schemeClr val="tx1"/>
                </a:solidFill>
              </a:rPr>
              <a:t> REDUCE = MAP phase followed REDUCE</a:t>
            </a:r>
          </a:p>
        </p:txBody>
      </p:sp>
    </p:spTree>
    <p:extLst>
      <p:ext uri="{BB962C8B-B14F-4D97-AF65-F5344CB8AC3E}">
        <p14:creationId xmlns:p14="http://schemas.microsoft.com/office/powerpoint/2010/main" val="770378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MAP Phase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Step 1: the MAP phase</a:t>
            </a:r>
            <a:endParaRPr lang="en-US" sz="4400" dirty="0">
              <a:solidFill>
                <a:schemeClr val="tx1"/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User provides a MAP-function:</a:t>
            </a:r>
          </a:p>
          <a:p>
            <a:pPr marL="1028700" lvl="1" indent="-57150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Input: </a:t>
            </a:r>
            <a:r>
              <a:rPr lang="en-US" sz="2800" b="1" dirty="0">
                <a:solidFill>
                  <a:srgbClr val="0432FF"/>
                </a:solidFill>
              </a:rPr>
              <a:t>(input key, value)</a:t>
            </a:r>
          </a:p>
          <a:p>
            <a:pPr marL="1028700" lvl="1" indent="-57150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Output: bag of </a:t>
            </a:r>
            <a:r>
              <a:rPr lang="en-US" sz="2800" b="1" dirty="0">
                <a:solidFill>
                  <a:srgbClr val="0432FF"/>
                </a:solidFill>
              </a:rPr>
              <a:t>(intermediate key, value)</a:t>
            </a:r>
          </a:p>
          <a:p>
            <a:pPr marL="1028700" lvl="1" indent="-571500">
              <a:buFont typeface="Arial" charset="0"/>
              <a:buChar char="•"/>
            </a:pPr>
            <a:endParaRPr lang="en-US" sz="2800" b="1" dirty="0">
              <a:solidFill>
                <a:srgbClr val="0432FF"/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System applies the map function in parallel to all </a:t>
            </a:r>
            <a:r>
              <a:rPr lang="en-US" sz="3200" dirty="0">
                <a:solidFill>
                  <a:srgbClr val="0432FF"/>
                </a:solidFill>
              </a:rPr>
              <a:t>(input key, value) </a:t>
            </a:r>
            <a:r>
              <a:rPr lang="en-US" sz="3200" dirty="0">
                <a:solidFill>
                  <a:schemeClr val="tx1"/>
                </a:solidFill>
              </a:rPr>
              <a:t>pairs in the input file</a:t>
            </a:r>
          </a:p>
        </p:txBody>
      </p:sp>
    </p:spTree>
    <p:extLst>
      <p:ext uri="{BB962C8B-B14F-4D97-AF65-F5344CB8AC3E}">
        <p14:creationId xmlns:p14="http://schemas.microsoft.com/office/powerpoint/2010/main" val="577583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REDUCE Phase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Step 2: the REDUCE phase</a:t>
            </a:r>
            <a:endParaRPr lang="en-US" sz="4400" dirty="0">
              <a:solidFill>
                <a:schemeClr val="tx1"/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User provides a REDUCE-function:</a:t>
            </a:r>
          </a:p>
          <a:p>
            <a:pPr marL="1028700" lvl="1" indent="-57150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Input: </a:t>
            </a:r>
            <a:r>
              <a:rPr lang="en-US" sz="2800" b="1" dirty="0">
                <a:solidFill>
                  <a:srgbClr val="0432FF"/>
                </a:solidFill>
              </a:rPr>
              <a:t>(intermediate key, bag of values)</a:t>
            </a:r>
          </a:p>
          <a:p>
            <a:pPr marL="1028700" lvl="1" indent="-57150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Output: </a:t>
            </a:r>
            <a:r>
              <a:rPr lang="en-US" sz="2800" b="1" dirty="0">
                <a:solidFill>
                  <a:srgbClr val="0432FF"/>
                </a:solidFill>
              </a:rPr>
              <a:t>(intermediate key, values)</a:t>
            </a:r>
          </a:p>
          <a:p>
            <a:pPr marL="1028700" lvl="1" indent="-571500">
              <a:buFont typeface="Arial" charset="0"/>
              <a:buChar char="•"/>
            </a:pPr>
            <a:endParaRPr lang="en-US" sz="2800" b="1" dirty="0">
              <a:solidFill>
                <a:srgbClr val="0432FF"/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The system will group all pairs with the same intermediate key, and passes the bag of values to the REDUCE function</a:t>
            </a:r>
          </a:p>
        </p:txBody>
      </p:sp>
    </p:spTree>
    <p:extLst>
      <p:ext uri="{BB962C8B-B14F-4D97-AF65-F5344CB8AC3E}">
        <p14:creationId xmlns:p14="http://schemas.microsoft.com/office/powerpoint/2010/main" val="825464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MapReduce Programming Model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Input &amp; Output: each a set of key/value pairs</a:t>
            </a:r>
          </a:p>
          <a:p>
            <a:r>
              <a:rPr lang="en-US" sz="3200" dirty="0">
                <a:solidFill>
                  <a:schemeClr val="tx1"/>
                </a:solidFill>
              </a:rPr>
              <a:t>Programmer specifies two functions:</a:t>
            </a:r>
          </a:p>
          <a:p>
            <a:r>
              <a:rPr lang="en-US" sz="2800" dirty="0">
                <a:solidFill>
                  <a:srgbClr val="0432FF"/>
                </a:solidFill>
              </a:rPr>
              <a:t>map (</a:t>
            </a:r>
            <a:r>
              <a:rPr lang="en-US" sz="2800" dirty="0" err="1">
                <a:solidFill>
                  <a:srgbClr val="0432FF"/>
                </a:solidFill>
              </a:rPr>
              <a:t>in_key</a:t>
            </a:r>
            <a:r>
              <a:rPr lang="en-US" sz="2800" dirty="0">
                <a:solidFill>
                  <a:srgbClr val="0432FF"/>
                </a:solidFill>
              </a:rPr>
              <a:t>, </a:t>
            </a:r>
            <a:r>
              <a:rPr lang="en-US" sz="2800" dirty="0" err="1">
                <a:solidFill>
                  <a:srgbClr val="0432FF"/>
                </a:solidFill>
              </a:rPr>
              <a:t>in_value</a:t>
            </a:r>
            <a:r>
              <a:rPr lang="en-US" sz="2800" dirty="0">
                <a:solidFill>
                  <a:srgbClr val="0432FF"/>
                </a:solidFill>
              </a:rPr>
              <a:t>) -&gt; list(</a:t>
            </a:r>
            <a:r>
              <a:rPr lang="en-US" sz="2800" dirty="0" err="1">
                <a:solidFill>
                  <a:srgbClr val="0432FF"/>
                </a:solidFill>
              </a:rPr>
              <a:t>out_key</a:t>
            </a:r>
            <a:r>
              <a:rPr lang="en-US" sz="2800" dirty="0">
                <a:solidFill>
                  <a:srgbClr val="0432FF"/>
                </a:solidFill>
              </a:rPr>
              <a:t>, </a:t>
            </a:r>
            <a:r>
              <a:rPr lang="en-US" sz="2800" dirty="0" err="1">
                <a:solidFill>
                  <a:srgbClr val="0432FF"/>
                </a:solidFill>
              </a:rPr>
              <a:t>intermediate_value</a:t>
            </a:r>
            <a:r>
              <a:rPr lang="en-US" sz="2800" dirty="0">
                <a:solidFill>
                  <a:srgbClr val="0432FF"/>
                </a:solidFill>
              </a:rPr>
              <a:t>)</a:t>
            </a:r>
          </a:p>
          <a:p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Processes input key/value pair</a:t>
            </a:r>
          </a:p>
          <a:p>
            <a:r>
              <a:rPr lang="en-US" dirty="0">
                <a:solidFill>
                  <a:schemeClr val="tx1"/>
                </a:solidFill>
              </a:rPr>
              <a:t>	Produces set of intermediate pairs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rgbClr val="0432FF"/>
                </a:solidFill>
              </a:rPr>
              <a:t>reduce (</a:t>
            </a:r>
            <a:r>
              <a:rPr lang="en-US" sz="2800" dirty="0" err="1">
                <a:solidFill>
                  <a:srgbClr val="0432FF"/>
                </a:solidFill>
              </a:rPr>
              <a:t>out_key</a:t>
            </a:r>
            <a:r>
              <a:rPr lang="en-US" sz="2800" dirty="0">
                <a:solidFill>
                  <a:srgbClr val="0432FF"/>
                </a:solidFill>
              </a:rPr>
              <a:t>, list(</a:t>
            </a:r>
            <a:r>
              <a:rPr lang="en-US" sz="2800" dirty="0" err="1">
                <a:solidFill>
                  <a:srgbClr val="0432FF"/>
                </a:solidFill>
              </a:rPr>
              <a:t>intermediate_value</a:t>
            </a:r>
            <a:r>
              <a:rPr lang="en-US" sz="2800" dirty="0">
                <a:solidFill>
                  <a:srgbClr val="0432FF"/>
                </a:solidFill>
              </a:rPr>
              <a:t>)) -&gt; (</a:t>
            </a:r>
            <a:r>
              <a:rPr lang="en-US" sz="2800" dirty="0" err="1">
                <a:solidFill>
                  <a:srgbClr val="0432FF"/>
                </a:solidFill>
              </a:rPr>
              <a:t>out_key</a:t>
            </a:r>
            <a:r>
              <a:rPr lang="en-US" sz="2800" dirty="0">
                <a:solidFill>
                  <a:srgbClr val="0432FF"/>
                </a:solidFill>
              </a:rPr>
              <a:t>, list(</a:t>
            </a:r>
            <a:r>
              <a:rPr lang="en-US" sz="2800" dirty="0" err="1">
                <a:solidFill>
                  <a:srgbClr val="0432FF"/>
                </a:solidFill>
              </a:rPr>
              <a:t>out_values</a:t>
            </a:r>
            <a:r>
              <a:rPr lang="en-US" sz="2800" dirty="0">
                <a:solidFill>
                  <a:srgbClr val="0432FF"/>
                </a:solidFill>
              </a:rPr>
              <a:t>))</a:t>
            </a:r>
          </a:p>
          <a:p>
            <a:r>
              <a:rPr lang="en-US" dirty="0">
                <a:solidFill>
                  <a:schemeClr val="tx1"/>
                </a:solidFill>
              </a:rPr>
              <a:t>	Combines all intermediate values for a particular key</a:t>
            </a:r>
          </a:p>
          <a:p>
            <a:r>
              <a:rPr lang="en-US" dirty="0">
                <a:solidFill>
                  <a:schemeClr val="tx1"/>
                </a:solidFill>
              </a:rPr>
              <a:t>	Produces a set of merged output values (usually just one)</a:t>
            </a:r>
            <a:endParaRPr lang="en-US" dirty="0">
              <a:solidFill>
                <a:srgbClr val="0432FF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07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MapReduce: what happens in between?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132" y="1266615"/>
            <a:ext cx="8668968" cy="546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1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MapReduce: the complete picture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926" y="1078179"/>
            <a:ext cx="9475380" cy="577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3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Step 1: Split input files into chunks (shards)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877" y="1165049"/>
            <a:ext cx="9345478" cy="521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7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Step 2: Fork processes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365" y="1141699"/>
            <a:ext cx="8713269" cy="546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3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Review Relational Databases and Relational Algebra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Next Lecture: Review MapReduce and NoSQL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34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Step 3: Run Map Tasks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271" y="1254392"/>
            <a:ext cx="9140689" cy="549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69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Step 4: Create intermediate files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084" y="961887"/>
            <a:ext cx="9617831" cy="58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67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Step 4a: Partitioning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50" y="1325563"/>
            <a:ext cx="9763932" cy="539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2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Step 5: Reduce Task - sorting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084" y="1287658"/>
            <a:ext cx="8615063" cy="542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Step 6: Reduce Task - reduce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729" y="1141617"/>
            <a:ext cx="9127773" cy="571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58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Step 7: Return to user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103" y="1325563"/>
            <a:ext cx="9151794" cy="541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5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MapReduce: the complete picture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248" y="1134748"/>
            <a:ext cx="9005594" cy="57232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69650" y="1103078"/>
            <a:ext cx="1960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We need a distributed file system!</a:t>
            </a:r>
          </a:p>
        </p:txBody>
      </p:sp>
    </p:spTree>
    <p:extLst>
      <p:ext uri="{BB962C8B-B14F-4D97-AF65-F5344CB8AC3E}">
        <p14:creationId xmlns:p14="http://schemas.microsoft.com/office/powerpoint/2010/main" val="695658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2. Spark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2981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Intro to Spark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Spark is really a different implementation of the MapReduce programming model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What makes Spark different is that it operates on Main Memory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Spark: we write programs in terms of operations on resilient distributed datasets (RDDs).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RDD (simple view): a collection of elements partitioned across the nudes of a cluster that can be operated on in parallel. 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RDD (complex view): RDD is an interface for data transformation, RDD refers to the data stored either in persisted store (HDFS) or in cache (memory, </a:t>
            </a:r>
            <a:r>
              <a:rPr lang="en-US" sz="2800" dirty="0" err="1">
                <a:solidFill>
                  <a:schemeClr val="tx1"/>
                </a:solidFill>
              </a:rPr>
              <a:t>memory+disk</a:t>
            </a:r>
            <a:r>
              <a:rPr lang="en-US" sz="2800" dirty="0">
                <a:solidFill>
                  <a:schemeClr val="tx1"/>
                </a:solidFill>
              </a:rPr>
              <a:t>, disk only) or in another RDD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64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RDDs in Spark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03" y="1126891"/>
            <a:ext cx="10120393" cy="54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3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F5859-54FB-8D41-A8B5-C9D223FE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F047E5D-DAC5-2848-A9C5-6D542C3FF231}"/>
                  </a:ext>
                </a:extLst>
              </p14:cNvPr>
              <p14:cNvContentPartPr/>
              <p14:nvPr/>
            </p14:nvContentPartPr>
            <p14:xfrm>
              <a:off x="70560" y="190440"/>
              <a:ext cx="12121560" cy="4902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F047E5D-DAC5-2848-A9C5-6D542C3FF2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00" y="181080"/>
                <a:ext cx="12140280" cy="49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A8306C-4E05-6342-9AED-B0B397E1A06A}"/>
                  </a:ext>
                </a:extLst>
              </p14:cNvPr>
              <p14:cNvContentPartPr/>
              <p14:nvPr/>
            </p14:nvContentPartPr>
            <p14:xfrm>
              <a:off x="6229080" y="849600"/>
              <a:ext cx="736560" cy="1887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A8306C-4E05-6342-9AED-B0B397E1A0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19720" y="840240"/>
                <a:ext cx="755280" cy="190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1267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MapReduce vs Spark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274" y="1177870"/>
            <a:ext cx="9593451" cy="521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29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RDDs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Partitions are recomputed on failure or cache eviction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Metadata stored for interface:</a:t>
            </a:r>
          </a:p>
          <a:p>
            <a:pPr marL="1028700" lvl="1" indent="-5715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Partitions </a:t>
            </a:r>
            <a:r>
              <a:rPr lang="mr-IN" sz="2400" dirty="0">
                <a:solidFill>
                  <a:schemeClr val="tx1"/>
                </a:solidFill>
              </a:rPr>
              <a:t>–</a:t>
            </a:r>
            <a:r>
              <a:rPr lang="en-US" sz="2400" dirty="0">
                <a:solidFill>
                  <a:schemeClr val="tx1"/>
                </a:solidFill>
              </a:rPr>
              <a:t> set of data splits associated with this RDD</a:t>
            </a:r>
          </a:p>
          <a:p>
            <a:pPr marL="1028700" lvl="1" indent="-5715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Dependencies </a:t>
            </a:r>
            <a:r>
              <a:rPr lang="mr-IN" sz="2400" dirty="0">
                <a:solidFill>
                  <a:schemeClr val="tx1"/>
                </a:solidFill>
              </a:rPr>
              <a:t>–</a:t>
            </a:r>
            <a:r>
              <a:rPr lang="en-US" sz="2400" dirty="0">
                <a:solidFill>
                  <a:schemeClr val="tx1"/>
                </a:solidFill>
              </a:rPr>
              <a:t> list of parent RDDs involved in computation</a:t>
            </a:r>
          </a:p>
          <a:p>
            <a:pPr marL="1028700" lvl="1" indent="-5715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Compute </a:t>
            </a:r>
            <a:r>
              <a:rPr lang="mr-IN" sz="2400" dirty="0">
                <a:solidFill>
                  <a:schemeClr val="tx1"/>
                </a:solidFill>
              </a:rPr>
              <a:t>–</a:t>
            </a:r>
            <a:r>
              <a:rPr lang="en-US" sz="2400" dirty="0">
                <a:solidFill>
                  <a:schemeClr val="tx1"/>
                </a:solidFill>
              </a:rPr>
              <a:t> function to compute partition of the RDD given the parent partitions from the Dependencies</a:t>
            </a:r>
          </a:p>
          <a:p>
            <a:pPr marL="1028700" lvl="1" indent="-5715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Preferred Locations </a:t>
            </a:r>
            <a:r>
              <a:rPr lang="mr-IN" sz="2400" dirty="0">
                <a:solidFill>
                  <a:schemeClr val="tx1"/>
                </a:solidFill>
              </a:rPr>
              <a:t>–</a:t>
            </a:r>
            <a:r>
              <a:rPr lang="en-US" sz="2400" dirty="0">
                <a:solidFill>
                  <a:schemeClr val="tx1"/>
                </a:solidFill>
              </a:rPr>
              <a:t> where is the best place to put computations on this partition (data locality)</a:t>
            </a:r>
          </a:p>
          <a:p>
            <a:pPr marL="1028700" lvl="1" indent="-571500">
              <a:buFont typeface="Arial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Partitioner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mr-IN" sz="2400" dirty="0">
                <a:solidFill>
                  <a:schemeClr val="tx1"/>
                </a:solidFill>
              </a:rPr>
              <a:t>–</a:t>
            </a:r>
            <a:r>
              <a:rPr lang="en-US" sz="2400" dirty="0">
                <a:solidFill>
                  <a:schemeClr val="tx1"/>
                </a:solidFill>
              </a:rPr>
              <a:t> how the data is split into partitions</a:t>
            </a:r>
          </a:p>
        </p:txBody>
      </p:sp>
    </p:spTree>
    <p:extLst>
      <p:ext uri="{BB962C8B-B14F-4D97-AF65-F5344CB8AC3E}">
        <p14:creationId xmlns:p14="http://schemas.microsoft.com/office/powerpoint/2010/main" val="204211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RDDs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950" y="1555750"/>
            <a:ext cx="86741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15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DAG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Directed Acyclic Graph </a:t>
            </a:r>
            <a:r>
              <a:rPr lang="mr-IN" sz="2800" dirty="0">
                <a:solidFill>
                  <a:schemeClr val="tx1"/>
                </a:solidFill>
              </a:rPr>
              <a:t>–</a:t>
            </a:r>
            <a:r>
              <a:rPr lang="en-US" sz="2800" dirty="0">
                <a:solidFill>
                  <a:schemeClr val="tx1"/>
                </a:solidFill>
              </a:rPr>
              <a:t> sequence of computations performed on data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Node </a:t>
            </a:r>
            <a:r>
              <a:rPr lang="mr-IN" sz="2800" dirty="0">
                <a:solidFill>
                  <a:schemeClr val="tx1"/>
                </a:solidFill>
              </a:rPr>
              <a:t>–</a:t>
            </a:r>
            <a:r>
              <a:rPr lang="en-US" sz="2800" dirty="0">
                <a:solidFill>
                  <a:schemeClr val="tx1"/>
                </a:solidFill>
              </a:rPr>
              <a:t> RDD partition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Edge </a:t>
            </a:r>
            <a:r>
              <a:rPr lang="mr-IN" sz="2800" dirty="0">
                <a:solidFill>
                  <a:schemeClr val="tx1"/>
                </a:solidFill>
              </a:rPr>
              <a:t>–</a:t>
            </a:r>
            <a:r>
              <a:rPr lang="en-US" sz="2800" dirty="0">
                <a:solidFill>
                  <a:schemeClr val="tx1"/>
                </a:solidFill>
              </a:rPr>
              <a:t> transformation on top of the data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Acyclic </a:t>
            </a:r>
            <a:r>
              <a:rPr lang="mr-IN" sz="2800" dirty="0">
                <a:solidFill>
                  <a:schemeClr val="tx1"/>
                </a:solidFill>
              </a:rPr>
              <a:t>–</a:t>
            </a:r>
            <a:r>
              <a:rPr lang="en-US" sz="2800" dirty="0">
                <a:solidFill>
                  <a:schemeClr val="tx1"/>
                </a:solidFill>
              </a:rPr>
              <a:t> graph cannot return to the older partition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Directed </a:t>
            </a:r>
            <a:r>
              <a:rPr lang="mr-IN" sz="2800" dirty="0">
                <a:solidFill>
                  <a:schemeClr val="tx1"/>
                </a:solidFill>
              </a:rPr>
              <a:t>–</a:t>
            </a:r>
            <a:r>
              <a:rPr lang="en-US" sz="2800" dirty="0">
                <a:solidFill>
                  <a:schemeClr val="tx1"/>
                </a:solidFill>
              </a:rPr>
              <a:t> transformation is an action that transitions data partitions state (from A to B)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6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Example: Word Count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23" y="1303053"/>
            <a:ext cx="10492353" cy="50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62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Spark Architecture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806" y="1325563"/>
            <a:ext cx="9519619" cy="515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787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Spark Components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04" y="1067401"/>
            <a:ext cx="9684424" cy="563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99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Typical NoSQL architecture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691" y="1003965"/>
            <a:ext cx="7519690" cy="566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178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CAP theorem for NoSQL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What the CAP theorem really says:</a:t>
            </a:r>
            <a:r>
              <a:rPr lang="en-US" dirty="0">
                <a:solidFill>
                  <a:schemeClr val="tx1"/>
                </a:solidFill>
              </a:rPr>
              <a:t> If you cannot limit the number of faults and requests can be directed to any server and you insist on serving every request you receive then you cannot possibly be consistent</a:t>
            </a:r>
          </a:p>
          <a:p>
            <a:pPr marL="571500" indent="-571500">
              <a:buFont typeface="Arial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How it is interpreted:</a:t>
            </a:r>
            <a:r>
              <a:rPr lang="en-US" dirty="0">
                <a:solidFill>
                  <a:schemeClr val="tx1"/>
                </a:solidFill>
              </a:rPr>
              <a:t> You must always give something up: consistency, availability or tolerance to failure and reconfiguration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8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CAP theorem for NoSQL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920" y="1059892"/>
            <a:ext cx="8513951" cy="57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9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55382-E935-7D4E-BAE5-339BAC47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4DD19B0-A6C8-D448-9660-8148957C5AED}"/>
                  </a:ext>
                </a:extLst>
              </p14:cNvPr>
              <p14:cNvContentPartPr/>
              <p14:nvPr/>
            </p14:nvContentPartPr>
            <p14:xfrm>
              <a:off x="333000" y="143280"/>
              <a:ext cx="11859120" cy="6714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4DD19B0-A6C8-D448-9660-8148957C5A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3640" y="133920"/>
                <a:ext cx="11877840" cy="673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07413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861" y="0"/>
            <a:ext cx="8996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592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/>
              <a:t>Sharding</a:t>
            </a:r>
            <a:r>
              <a:rPr lang="en-US" sz="3600" dirty="0"/>
              <a:t> of data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714500"/>
            <a:ext cx="9715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88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Replica Sets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03053"/>
            <a:ext cx="4813515" cy="5154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634" y="923850"/>
            <a:ext cx="3511546" cy="591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87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How does NoSQL vary from RDBMS?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270000"/>
            <a:ext cx="99441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164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Benefits of NoSQL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785" y="1139482"/>
            <a:ext cx="8597577" cy="529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792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Benefits of NoSQL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927" y="981917"/>
            <a:ext cx="8991385" cy="54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347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Drawbacks of NoSQL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50" y="1032360"/>
            <a:ext cx="96139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715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Drawbacks of NoSQL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222" y="902225"/>
            <a:ext cx="8677114" cy="543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831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ACID or BASE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257" y="863937"/>
            <a:ext cx="8703597" cy="58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11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55382-E935-7D4E-BAE5-339BAC47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4DD19B0-A6C8-D448-9660-8148957C5AED}"/>
                  </a:ext>
                </a:extLst>
              </p14:cNvPr>
              <p14:cNvContentPartPr/>
              <p14:nvPr/>
            </p14:nvContentPartPr>
            <p14:xfrm>
              <a:off x="333000" y="143280"/>
              <a:ext cx="11859120" cy="6714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4DD19B0-A6C8-D448-9660-8148957C5A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3640" y="133920"/>
                <a:ext cx="11877840" cy="67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EF00E7-A94D-AD4A-9D3B-22A105919469}"/>
                  </a:ext>
                </a:extLst>
              </p14:cNvPr>
              <p14:cNvContentPartPr/>
              <p14:nvPr/>
            </p14:nvContentPartPr>
            <p14:xfrm>
              <a:off x="8152560" y="1842840"/>
              <a:ext cx="1462320" cy="542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EF00E7-A94D-AD4A-9D3B-22A1059194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36720" y="1779480"/>
                <a:ext cx="149364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7450DD-DE24-514C-9AF8-6AF8791CC6EB}"/>
                  </a:ext>
                </a:extLst>
              </p14:cNvPr>
              <p14:cNvContentPartPr/>
              <p14:nvPr/>
            </p14:nvContentPartPr>
            <p14:xfrm>
              <a:off x="1692720" y="1960200"/>
              <a:ext cx="263160" cy="30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7450DD-DE24-514C-9AF8-6AF8791CC6E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76880" y="1896840"/>
                <a:ext cx="2944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89AC338-99DF-D14A-BD8C-4D267EE7E203}"/>
                  </a:ext>
                </a:extLst>
              </p14:cNvPr>
              <p14:cNvContentPartPr/>
              <p14:nvPr/>
            </p14:nvContentPartPr>
            <p14:xfrm>
              <a:off x="9699480" y="2385000"/>
              <a:ext cx="476280" cy="2057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89AC338-99DF-D14A-BD8C-4D267EE7E20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83640" y="2321640"/>
                <a:ext cx="507600" cy="21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CC8177E-E313-0143-A61F-907E815A7C49}"/>
                  </a:ext>
                </a:extLst>
              </p14:cNvPr>
              <p14:cNvContentPartPr/>
              <p14:nvPr/>
            </p14:nvContentPartPr>
            <p14:xfrm>
              <a:off x="10006560" y="4421880"/>
              <a:ext cx="276840" cy="227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CC8177E-E313-0143-A61F-907E815A7C4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90720" y="4358520"/>
                <a:ext cx="30816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E4400D6-47F5-E744-88AB-755B00808E9A}"/>
                  </a:ext>
                </a:extLst>
              </p14:cNvPr>
              <p14:cNvContentPartPr/>
              <p14:nvPr/>
            </p14:nvContentPartPr>
            <p14:xfrm>
              <a:off x="10257480" y="4319640"/>
              <a:ext cx="97560" cy="261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E4400D6-47F5-E744-88AB-755B00808E9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41640" y="4256280"/>
                <a:ext cx="12888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4E61FBB-AF17-1043-8D36-E9EC10D15504}"/>
                  </a:ext>
                </a:extLst>
              </p14:cNvPr>
              <p14:cNvContentPartPr/>
              <p14:nvPr/>
            </p14:nvContentPartPr>
            <p14:xfrm>
              <a:off x="2081160" y="10080"/>
              <a:ext cx="9323280" cy="5957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4E61FBB-AF17-1043-8D36-E9EC10D1550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71800" y="720"/>
                <a:ext cx="9342000" cy="597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077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The Map Reduce Abstraction for Distributed Algorithms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" name="Cylinder 2">
            <a:extLst>
              <a:ext uri="{FF2B5EF4-FFF2-40B4-BE49-F238E27FC236}">
                <a16:creationId xmlns:a16="http://schemas.microsoft.com/office/drawing/2014/main" id="{CFF98527-8D83-BA4F-A4D1-2605928DE818}"/>
              </a:ext>
            </a:extLst>
          </p:cNvPr>
          <p:cNvSpPr/>
          <p:nvPr/>
        </p:nvSpPr>
        <p:spPr>
          <a:xfrm>
            <a:off x="1128586" y="1093502"/>
            <a:ext cx="741210" cy="9858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6BBFACA6-7454-154E-A141-2FD6357DF9D9}"/>
              </a:ext>
            </a:extLst>
          </p:cNvPr>
          <p:cNvSpPr/>
          <p:nvPr/>
        </p:nvSpPr>
        <p:spPr>
          <a:xfrm>
            <a:off x="2625692" y="1093504"/>
            <a:ext cx="741210" cy="9858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B1E6F373-9643-8C41-B63F-2BF603E7E2A6}"/>
              </a:ext>
            </a:extLst>
          </p:cNvPr>
          <p:cNvSpPr/>
          <p:nvPr/>
        </p:nvSpPr>
        <p:spPr>
          <a:xfrm>
            <a:off x="4122798" y="1093503"/>
            <a:ext cx="741210" cy="9858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31E00E6B-C6A5-6F43-B030-457A8ED5F84E}"/>
              </a:ext>
            </a:extLst>
          </p:cNvPr>
          <p:cNvSpPr/>
          <p:nvPr/>
        </p:nvSpPr>
        <p:spPr>
          <a:xfrm>
            <a:off x="5619904" y="1093503"/>
            <a:ext cx="741210" cy="9858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E3B6E782-8122-8244-9D34-08671B6EBAEC}"/>
              </a:ext>
            </a:extLst>
          </p:cNvPr>
          <p:cNvSpPr/>
          <p:nvPr/>
        </p:nvSpPr>
        <p:spPr>
          <a:xfrm>
            <a:off x="7117010" y="1093501"/>
            <a:ext cx="741210" cy="9858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id="{44498428-8269-C941-B34F-F977F46903DF}"/>
              </a:ext>
            </a:extLst>
          </p:cNvPr>
          <p:cNvSpPr/>
          <p:nvPr/>
        </p:nvSpPr>
        <p:spPr>
          <a:xfrm>
            <a:off x="8614116" y="1093501"/>
            <a:ext cx="741210" cy="9858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2157D7-D5D2-FA43-A34A-BB0E1A0A4947}"/>
              </a:ext>
            </a:extLst>
          </p:cNvPr>
          <p:cNvSpPr/>
          <p:nvPr/>
        </p:nvSpPr>
        <p:spPr>
          <a:xfrm>
            <a:off x="1128586" y="2910054"/>
            <a:ext cx="741210" cy="741210"/>
          </a:xfrm>
          <a:prstGeom prst="rect">
            <a:avLst/>
          </a:prstGeom>
          <a:solidFill>
            <a:srgbClr val="2B822C"/>
          </a:solidFill>
          <a:ln>
            <a:solidFill>
              <a:srgbClr val="2B8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AD6302-7DDB-E948-8AE6-CD2FCFFB6127}"/>
              </a:ext>
            </a:extLst>
          </p:cNvPr>
          <p:cNvSpPr/>
          <p:nvPr/>
        </p:nvSpPr>
        <p:spPr>
          <a:xfrm>
            <a:off x="2625692" y="2910054"/>
            <a:ext cx="741210" cy="741210"/>
          </a:xfrm>
          <a:prstGeom prst="rect">
            <a:avLst/>
          </a:prstGeom>
          <a:solidFill>
            <a:srgbClr val="2B822C"/>
          </a:solidFill>
          <a:ln>
            <a:solidFill>
              <a:srgbClr val="2B8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A4B584-59F4-FE47-AFF5-60602DA16472}"/>
              </a:ext>
            </a:extLst>
          </p:cNvPr>
          <p:cNvSpPr/>
          <p:nvPr/>
        </p:nvSpPr>
        <p:spPr>
          <a:xfrm>
            <a:off x="4122798" y="2902583"/>
            <a:ext cx="741210" cy="741210"/>
          </a:xfrm>
          <a:prstGeom prst="rect">
            <a:avLst/>
          </a:prstGeom>
          <a:solidFill>
            <a:srgbClr val="2B822C"/>
          </a:solidFill>
          <a:ln>
            <a:solidFill>
              <a:srgbClr val="2B8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E6E69C-FC23-1E4F-B668-FEFC4DF1F9C7}"/>
              </a:ext>
            </a:extLst>
          </p:cNvPr>
          <p:cNvSpPr/>
          <p:nvPr/>
        </p:nvSpPr>
        <p:spPr>
          <a:xfrm>
            <a:off x="5627247" y="2902583"/>
            <a:ext cx="741210" cy="741210"/>
          </a:xfrm>
          <a:prstGeom prst="rect">
            <a:avLst/>
          </a:prstGeom>
          <a:solidFill>
            <a:srgbClr val="2B822C"/>
          </a:solidFill>
          <a:ln>
            <a:solidFill>
              <a:srgbClr val="2B8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7B1690-A6C7-5F44-9709-1381C4F84B43}"/>
              </a:ext>
            </a:extLst>
          </p:cNvPr>
          <p:cNvSpPr/>
          <p:nvPr/>
        </p:nvSpPr>
        <p:spPr>
          <a:xfrm>
            <a:off x="7117010" y="2902583"/>
            <a:ext cx="741210" cy="741210"/>
          </a:xfrm>
          <a:prstGeom prst="rect">
            <a:avLst/>
          </a:prstGeom>
          <a:solidFill>
            <a:srgbClr val="2B822C"/>
          </a:solidFill>
          <a:ln>
            <a:solidFill>
              <a:srgbClr val="2B8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33934A-8162-4D47-9440-746BE58918F9}"/>
              </a:ext>
            </a:extLst>
          </p:cNvPr>
          <p:cNvSpPr/>
          <p:nvPr/>
        </p:nvSpPr>
        <p:spPr>
          <a:xfrm>
            <a:off x="8614116" y="2902583"/>
            <a:ext cx="741210" cy="741210"/>
          </a:xfrm>
          <a:prstGeom prst="rect">
            <a:avLst/>
          </a:prstGeom>
          <a:solidFill>
            <a:srgbClr val="2B822C"/>
          </a:solidFill>
          <a:ln>
            <a:solidFill>
              <a:srgbClr val="2B8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D2C895-0A5F-1E4D-BEE1-6DD4C22C275B}"/>
              </a:ext>
            </a:extLst>
          </p:cNvPr>
          <p:cNvSpPr/>
          <p:nvPr/>
        </p:nvSpPr>
        <p:spPr>
          <a:xfrm flipV="1">
            <a:off x="2342934" y="4778688"/>
            <a:ext cx="741210" cy="741210"/>
          </a:xfrm>
          <a:prstGeom prst="rect">
            <a:avLst/>
          </a:prstGeom>
          <a:solidFill>
            <a:srgbClr val="2B82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C7B62D-DA4F-404F-90F6-15983EC29421}"/>
              </a:ext>
            </a:extLst>
          </p:cNvPr>
          <p:cNvSpPr/>
          <p:nvPr/>
        </p:nvSpPr>
        <p:spPr>
          <a:xfrm flipV="1">
            <a:off x="4122798" y="4798177"/>
            <a:ext cx="741210" cy="741210"/>
          </a:xfrm>
          <a:prstGeom prst="rect">
            <a:avLst/>
          </a:prstGeom>
          <a:solidFill>
            <a:srgbClr val="2B82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2780A-BBC7-E14C-AB82-1B2DB61CC903}"/>
              </a:ext>
            </a:extLst>
          </p:cNvPr>
          <p:cNvSpPr/>
          <p:nvPr/>
        </p:nvSpPr>
        <p:spPr>
          <a:xfrm flipV="1">
            <a:off x="5902662" y="4755411"/>
            <a:ext cx="741210" cy="741210"/>
          </a:xfrm>
          <a:prstGeom prst="rect">
            <a:avLst/>
          </a:prstGeom>
          <a:solidFill>
            <a:srgbClr val="2B82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A83888-58D6-A645-981E-33AEC6411930}"/>
              </a:ext>
            </a:extLst>
          </p:cNvPr>
          <p:cNvSpPr/>
          <p:nvPr/>
        </p:nvSpPr>
        <p:spPr>
          <a:xfrm flipV="1">
            <a:off x="7682526" y="4755411"/>
            <a:ext cx="741210" cy="741210"/>
          </a:xfrm>
          <a:prstGeom prst="rect">
            <a:avLst/>
          </a:prstGeom>
          <a:solidFill>
            <a:srgbClr val="2B82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158CAF-8FB7-474B-9710-B819EE5A4EEA}"/>
              </a:ext>
            </a:extLst>
          </p:cNvPr>
          <p:cNvSpPr txBox="1"/>
          <p:nvPr/>
        </p:nvSpPr>
        <p:spPr>
          <a:xfrm>
            <a:off x="9777096" y="1148710"/>
            <a:ext cx="2147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Distributed Data Storage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F0D223-5BCE-0E41-83A3-366B0005A6A8}"/>
              </a:ext>
            </a:extLst>
          </p:cNvPr>
          <p:cNvSpPr txBox="1"/>
          <p:nvPr/>
        </p:nvSpPr>
        <p:spPr>
          <a:xfrm>
            <a:off x="10252752" y="3011578"/>
            <a:ext cx="214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Map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838937-AC0C-7A48-A4AE-D76C9AF77F52}"/>
              </a:ext>
            </a:extLst>
          </p:cNvPr>
          <p:cNvSpPr txBox="1"/>
          <p:nvPr/>
        </p:nvSpPr>
        <p:spPr>
          <a:xfrm>
            <a:off x="10044360" y="4931802"/>
            <a:ext cx="214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Reduce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648ECA-844D-6240-AC1D-0AA2B1C31E44}"/>
              </a:ext>
            </a:extLst>
          </p:cNvPr>
          <p:cNvSpPr txBox="1"/>
          <p:nvPr/>
        </p:nvSpPr>
        <p:spPr>
          <a:xfrm>
            <a:off x="10087825" y="3971690"/>
            <a:ext cx="214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3"/>
                </a:solidFill>
              </a:rPr>
              <a:t>(Shuffle)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D77D5D7-DCBD-B44A-9997-DC34FA8CC7CD}"/>
              </a:ext>
            </a:extLst>
          </p:cNvPr>
          <p:cNvCxnSpPr>
            <a:cxnSpLocks/>
            <a:stCxn id="17" idx="2"/>
            <a:endCxn id="24" idx="2"/>
          </p:cNvCxnSpPr>
          <p:nvPr/>
        </p:nvCxnSpPr>
        <p:spPr>
          <a:xfrm>
            <a:off x="5997852" y="3643793"/>
            <a:ext cx="2055279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672740D-A7F7-0B40-A9E6-88F4108D3435}"/>
              </a:ext>
            </a:extLst>
          </p:cNvPr>
          <p:cNvCxnSpPr>
            <a:cxnSpLocks/>
            <a:stCxn id="4" idx="3"/>
            <a:endCxn id="15" idx="0"/>
          </p:cNvCxnSpPr>
          <p:nvPr/>
        </p:nvCxnSpPr>
        <p:spPr>
          <a:xfrm>
            <a:off x="2996297" y="2079313"/>
            <a:ext cx="0" cy="83074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6A4F67A-6B68-CE49-AC8B-F9F46712F6AE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4493403" y="1867647"/>
            <a:ext cx="0" cy="103493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DF3AF22-E1D9-A745-AE35-064C3BA9DB6E}"/>
              </a:ext>
            </a:extLst>
          </p:cNvPr>
          <p:cNvCxnSpPr>
            <a:cxnSpLocks/>
            <a:stCxn id="6" idx="3"/>
            <a:endCxn id="17" idx="0"/>
          </p:cNvCxnSpPr>
          <p:nvPr/>
        </p:nvCxnSpPr>
        <p:spPr>
          <a:xfrm>
            <a:off x="5990509" y="2079312"/>
            <a:ext cx="7343" cy="823271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516717F-8C5D-C143-8E92-DBC1198CE772}"/>
              </a:ext>
            </a:extLst>
          </p:cNvPr>
          <p:cNvCxnSpPr>
            <a:cxnSpLocks/>
            <a:stCxn id="7" idx="3"/>
            <a:endCxn id="18" idx="0"/>
          </p:cNvCxnSpPr>
          <p:nvPr/>
        </p:nvCxnSpPr>
        <p:spPr>
          <a:xfrm>
            <a:off x="7487615" y="2079310"/>
            <a:ext cx="0" cy="82327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57FB35E2-C75F-2147-9FD0-852F9CA3C18D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8984721" y="1867647"/>
            <a:ext cx="0" cy="103493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A4DA3101-7AA5-E44F-8348-E42DE09908E0}"/>
              </a:ext>
            </a:extLst>
          </p:cNvPr>
          <p:cNvCxnSpPr>
            <a:cxnSpLocks/>
            <a:stCxn id="14" idx="2"/>
            <a:endCxn id="21" idx="2"/>
          </p:cNvCxnSpPr>
          <p:nvPr/>
        </p:nvCxnSpPr>
        <p:spPr>
          <a:xfrm>
            <a:off x="1499191" y="3651264"/>
            <a:ext cx="1214348" cy="112742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61C5E66D-6730-DC47-AC3E-A89519D37D67}"/>
              </a:ext>
            </a:extLst>
          </p:cNvPr>
          <p:cNvCxnSpPr>
            <a:cxnSpLocks/>
            <a:stCxn id="15" idx="2"/>
            <a:endCxn id="21" idx="2"/>
          </p:cNvCxnSpPr>
          <p:nvPr/>
        </p:nvCxnSpPr>
        <p:spPr>
          <a:xfrm flipH="1">
            <a:off x="2713539" y="3651264"/>
            <a:ext cx="282758" cy="112742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314C69D-5263-6345-876B-413A792A4D77}"/>
              </a:ext>
            </a:extLst>
          </p:cNvPr>
          <p:cNvCxnSpPr>
            <a:cxnSpLocks/>
            <a:stCxn id="16" idx="2"/>
            <a:endCxn id="21" idx="2"/>
          </p:cNvCxnSpPr>
          <p:nvPr/>
        </p:nvCxnSpPr>
        <p:spPr>
          <a:xfrm flipH="1">
            <a:off x="2713539" y="3643793"/>
            <a:ext cx="1779864" cy="113489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1386E6D8-23E9-404C-891B-CDABAEA24C58}"/>
              </a:ext>
            </a:extLst>
          </p:cNvPr>
          <p:cNvCxnSpPr>
            <a:cxnSpLocks/>
            <a:stCxn id="17" idx="2"/>
            <a:endCxn id="21" idx="2"/>
          </p:cNvCxnSpPr>
          <p:nvPr/>
        </p:nvCxnSpPr>
        <p:spPr>
          <a:xfrm flipH="1">
            <a:off x="2713539" y="3643793"/>
            <a:ext cx="3284313" cy="113489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97E25ED0-3895-204D-B897-64517B71C8F9}"/>
              </a:ext>
            </a:extLst>
          </p:cNvPr>
          <p:cNvCxnSpPr>
            <a:cxnSpLocks/>
            <a:stCxn id="18" idx="2"/>
            <a:endCxn id="21" idx="2"/>
          </p:cNvCxnSpPr>
          <p:nvPr/>
        </p:nvCxnSpPr>
        <p:spPr>
          <a:xfrm flipH="1">
            <a:off x="2713539" y="3643793"/>
            <a:ext cx="4774076" cy="113489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652F278C-4F28-0C4D-8E68-7A473A64A929}"/>
              </a:ext>
            </a:extLst>
          </p:cNvPr>
          <p:cNvCxnSpPr>
            <a:cxnSpLocks/>
            <a:stCxn id="19" idx="2"/>
            <a:endCxn id="21" idx="2"/>
          </p:cNvCxnSpPr>
          <p:nvPr/>
        </p:nvCxnSpPr>
        <p:spPr>
          <a:xfrm flipH="1">
            <a:off x="2713539" y="3643793"/>
            <a:ext cx="6271182" cy="113489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84AF70AC-2454-0843-B1A7-131FDB141630}"/>
              </a:ext>
            </a:extLst>
          </p:cNvPr>
          <p:cNvCxnSpPr>
            <a:cxnSpLocks/>
            <a:stCxn id="15" idx="2"/>
            <a:endCxn id="22" idx="2"/>
          </p:cNvCxnSpPr>
          <p:nvPr/>
        </p:nvCxnSpPr>
        <p:spPr>
          <a:xfrm>
            <a:off x="2996297" y="3651264"/>
            <a:ext cx="1497106" cy="114691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A027F2AD-0388-6C46-9B8C-7468989E4FE1}"/>
              </a:ext>
            </a:extLst>
          </p:cNvPr>
          <p:cNvCxnSpPr>
            <a:cxnSpLocks/>
            <a:stCxn id="15" idx="2"/>
            <a:endCxn id="22" idx="2"/>
          </p:cNvCxnSpPr>
          <p:nvPr/>
        </p:nvCxnSpPr>
        <p:spPr>
          <a:xfrm>
            <a:off x="2996297" y="3651264"/>
            <a:ext cx="1497106" cy="114691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E9BEA0F4-F1EB-5041-8D2B-88AA44F4DA22}"/>
              </a:ext>
            </a:extLst>
          </p:cNvPr>
          <p:cNvCxnSpPr>
            <a:cxnSpLocks/>
            <a:stCxn id="16" idx="2"/>
            <a:endCxn id="22" idx="2"/>
          </p:cNvCxnSpPr>
          <p:nvPr/>
        </p:nvCxnSpPr>
        <p:spPr>
          <a:xfrm>
            <a:off x="4493403" y="3643793"/>
            <a:ext cx="0" cy="115438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EB53B201-95DB-0A44-9984-2012E9D6FFE5}"/>
              </a:ext>
            </a:extLst>
          </p:cNvPr>
          <p:cNvCxnSpPr>
            <a:cxnSpLocks/>
            <a:stCxn id="17" idx="2"/>
            <a:endCxn id="22" idx="2"/>
          </p:cNvCxnSpPr>
          <p:nvPr/>
        </p:nvCxnSpPr>
        <p:spPr>
          <a:xfrm flipH="1">
            <a:off x="4493403" y="3643793"/>
            <a:ext cx="1504449" cy="115438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0FC943D7-9289-D248-B3A2-0143ACD007FB}"/>
              </a:ext>
            </a:extLst>
          </p:cNvPr>
          <p:cNvCxnSpPr>
            <a:cxnSpLocks/>
            <a:stCxn id="18" idx="2"/>
            <a:endCxn id="22" idx="2"/>
          </p:cNvCxnSpPr>
          <p:nvPr/>
        </p:nvCxnSpPr>
        <p:spPr>
          <a:xfrm flipH="1">
            <a:off x="4493403" y="3643793"/>
            <a:ext cx="2994212" cy="115438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39EB84A9-72E8-0243-BAC5-BB1C848600E9}"/>
              </a:ext>
            </a:extLst>
          </p:cNvPr>
          <p:cNvCxnSpPr>
            <a:cxnSpLocks/>
            <a:stCxn id="19" idx="2"/>
            <a:endCxn id="22" idx="2"/>
          </p:cNvCxnSpPr>
          <p:nvPr/>
        </p:nvCxnSpPr>
        <p:spPr>
          <a:xfrm flipH="1">
            <a:off x="4493403" y="3643793"/>
            <a:ext cx="4491318" cy="115438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A7BC03F4-4549-5047-ABC5-0B52B25D896A}"/>
              </a:ext>
            </a:extLst>
          </p:cNvPr>
          <p:cNvCxnSpPr>
            <a:cxnSpLocks/>
            <a:stCxn id="14" idx="2"/>
            <a:endCxn id="23" idx="2"/>
          </p:cNvCxnSpPr>
          <p:nvPr/>
        </p:nvCxnSpPr>
        <p:spPr>
          <a:xfrm>
            <a:off x="1499191" y="3651264"/>
            <a:ext cx="4774076" cy="110414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2B7DB035-A1B5-6A42-8A9F-615CB9BF9B03}"/>
              </a:ext>
            </a:extLst>
          </p:cNvPr>
          <p:cNvCxnSpPr>
            <a:cxnSpLocks/>
            <a:stCxn id="15" idx="2"/>
            <a:endCxn id="23" idx="2"/>
          </p:cNvCxnSpPr>
          <p:nvPr/>
        </p:nvCxnSpPr>
        <p:spPr>
          <a:xfrm>
            <a:off x="2996297" y="3651264"/>
            <a:ext cx="3276970" cy="110414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2BB407E3-74AC-E94D-8EB9-BC841B01D87F}"/>
              </a:ext>
            </a:extLst>
          </p:cNvPr>
          <p:cNvCxnSpPr>
            <a:cxnSpLocks/>
            <a:stCxn id="16" idx="2"/>
            <a:endCxn id="23" idx="2"/>
          </p:cNvCxnSpPr>
          <p:nvPr/>
        </p:nvCxnSpPr>
        <p:spPr>
          <a:xfrm>
            <a:off x="4493403" y="3643793"/>
            <a:ext cx="1779864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D366F576-C077-6444-A731-ED416DAB8E04}"/>
              </a:ext>
            </a:extLst>
          </p:cNvPr>
          <p:cNvCxnSpPr>
            <a:cxnSpLocks/>
            <a:stCxn id="17" idx="2"/>
            <a:endCxn id="23" idx="2"/>
          </p:cNvCxnSpPr>
          <p:nvPr/>
        </p:nvCxnSpPr>
        <p:spPr>
          <a:xfrm>
            <a:off x="5997852" y="3643793"/>
            <a:ext cx="275415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95E6FD51-33A1-BF46-947A-1B820EA12C9D}"/>
              </a:ext>
            </a:extLst>
          </p:cNvPr>
          <p:cNvCxnSpPr>
            <a:cxnSpLocks/>
            <a:stCxn id="18" idx="2"/>
            <a:endCxn id="23" idx="2"/>
          </p:cNvCxnSpPr>
          <p:nvPr/>
        </p:nvCxnSpPr>
        <p:spPr>
          <a:xfrm flipH="1">
            <a:off x="6273267" y="3643793"/>
            <a:ext cx="1214348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3AA28045-1873-1E4C-8B0D-B720754E2AC4}"/>
              </a:ext>
            </a:extLst>
          </p:cNvPr>
          <p:cNvCxnSpPr>
            <a:cxnSpLocks/>
            <a:stCxn id="19" idx="2"/>
            <a:endCxn id="23" idx="2"/>
          </p:cNvCxnSpPr>
          <p:nvPr/>
        </p:nvCxnSpPr>
        <p:spPr>
          <a:xfrm flipH="1">
            <a:off x="6273267" y="3643793"/>
            <a:ext cx="2711454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4FCDD33A-D6A3-744A-8263-9F371EBED9B5}"/>
              </a:ext>
            </a:extLst>
          </p:cNvPr>
          <p:cNvCxnSpPr>
            <a:cxnSpLocks/>
            <a:stCxn id="14" idx="2"/>
            <a:endCxn id="24" idx="2"/>
          </p:cNvCxnSpPr>
          <p:nvPr/>
        </p:nvCxnSpPr>
        <p:spPr>
          <a:xfrm>
            <a:off x="1499191" y="3651264"/>
            <a:ext cx="6553940" cy="110414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D0E729F9-B1EA-5940-869B-E279C1E00B74}"/>
              </a:ext>
            </a:extLst>
          </p:cNvPr>
          <p:cNvCxnSpPr>
            <a:cxnSpLocks/>
            <a:stCxn id="15" idx="2"/>
            <a:endCxn id="24" idx="2"/>
          </p:cNvCxnSpPr>
          <p:nvPr/>
        </p:nvCxnSpPr>
        <p:spPr>
          <a:xfrm>
            <a:off x="2996297" y="3651264"/>
            <a:ext cx="5056834" cy="110414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E862EF5F-D601-EC4A-A9F7-277EE08245C2}"/>
              </a:ext>
            </a:extLst>
          </p:cNvPr>
          <p:cNvCxnSpPr>
            <a:cxnSpLocks/>
            <a:stCxn id="16" idx="2"/>
            <a:endCxn id="24" idx="2"/>
          </p:cNvCxnSpPr>
          <p:nvPr/>
        </p:nvCxnSpPr>
        <p:spPr>
          <a:xfrm>
            <a:off x="4493403" y="3643793"/>
            <a:ext cx="3559728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9E2A8911-3620-5545-94ED-90BA94B4DEBA}"/>
              </a:ext>
            </a:extLst>
          </p:cNvPr>
          <p:cNvCxnSpPr>
            <a:cxnSpLocks/>
            <a:stCxn id="3" idx="3"/>
            <a:endCxn id="14" idx="0"/>
          </p:cNvCxnSpPr>
          <p:nvPr/>
        </p:nvCxnSpPr>
        <p:spPr>
          <a:xfrm>
            <a:off x="1499191" y="2079311"/>
            <a:ext cx="0" cy="83074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360A864C-C4AC-674F-B84E-97B25EDFBBA4}"/>
              </a:ext>
            </a:extLst>
          </p:cNvPr>
          <p:cNvCxnSpPr>
            <a:cxnSpLocks/>
            <a:stCxn id="18" idx="2"/>
            <a:endCxn id="24" idx="2"/>
          </p:cNvCxnSpPr>
          <p:nvPr/>
        </p:nvCxnSpPr>
        <p:spPr>
          <a:xfrm>
            <a:off x="7487615" y="3643793"/>
            <a:ext cx="565516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3E7F16A2-C962-7540-BA56-4012268BE893}"/>
              </a:ext>
            </a:extLst>
          </p:cNvPr>
          <p:cNvCxnSpPr>
            <a:cxnSpLocks/>
            <a:stCxn id="19" idx="2"/>
            <a:endCxn id="24" idx="2"/>
          </p:cNvCxnSpPr>
          <p:nvPr/>
        </p:nvCxnSpPr>
        <p:spPr>
          <a:xfrm flipH="1">
            <a:off x="8053131" y="3643793"/>
            <a:ext cx="931590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9F0AEA07-2A73-2A4C-9A9B-7466F33A7352}"/>
              </a:ext>
            </a:extLst>
          </p:cNvPr>
          <p:cNvCxnSpPr>
            <a:cxnSpLocks/>
            <a:endCxn id="21" idx="0"/>
          </p:cNvCxnSpPr>
          <p:nvPr/>
        </p:nvCxnSpPr>
        <p:spPr>
          <a:xfrm flipV="1">
            <a:off x="2713539" y="5519898"/>
            <a:ext cx="0" cy="65788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FBD16546-93FC-CC4B-80F3-95DAEFA94748}"/>
              </a:ext>
            </a:extLst>
          </p:cNvPr>
          <p:cNvCxnSpPr>
            <a:cxnSpLocks/>
            <a:endCxn id="22" idx="0"/>
          </p:cNvCxnSpPr>
          <p:nvPr/>
        </p:nvCxnSpPr>
        <p:spPr>
          <a:xfrm flipV="1">
            <a:off x="4493403" y="5539387"/>
            <a:ext cx="0" cy="63839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79FB2961-9E75-5843-8858-D53D25DC539B}"/>
              </a:ext>
            </a:extLst>
          </p:cNvPr>
          <p:cNvCxnSpPr>
            <a:cxnSpLocks/>
            <a:endCxn id="23" idx="0"/>
          </p:cNvCxnSpPr>
          <p:nvPr/>
        </p:nvCxnSpPr>
        <p:spPr>
          <a:xfrm flipV="1">
            <a:off x="6273267" y="5496621"/>
            <a:ext cx="0" cy="68115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C0BD350F-5796-1C44-855A-625E1E0D92B4}"/>
              </a:ext>
            </a:extLst>
          </p:cNvPr>
          <p:cNvCxnSpPr>
            <a:cxnSpLocks/>
            <a:endCxn id="24" idx="0"/>
          </p:cNvCxnSpPr>
          <p:nvPr/>
        </p:nvCxnSpPr>
        <p:spPr>
          <a:xfrm flipV="1">
            <a:off x="8053131" y="5496621"/>
            <a:ext cx="0" cy="68115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68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The Map Reduce Abstraction for Distributed Algorithms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" name="Cylinder 2">
            <a:extLst>
              <a:ext uri="{FF2B5EF4-FFF2-40B4-BE49-F238E27FC236}">
                <a16:creationId xmlns:a16="http://schemas.microsoft.com/office/drawing/2014/main" id="{CFF98527-8D83-BA4F-A4D1-2605928DE818}"/>
              </a:ext>
            </a:extLst>
          </p:cNvPr>
          <p:cNvSpPr/>
          <p:nvPr/>
        </p:nvSpPr>
        <p:spPr>
          <a:xfrm>
            <a:off x="1128586" y="1093502"/>
            <a:ext cx="741210" cy="9858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6BBFACA6-7454-154E-A141-2FD6357DF9D9}"/>
              </a:ext>
            </a:extLst>
          </p:cNvPr>
          <p:cNvSpPr/>
          <p:nvPr/>
        </p:nvSpPr>
        <p:spPr>
          <a:xfrm>
            <a:off x="2625692" y="1093504"/>
            <a:ext cx="741210" cy="9858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B1E6F373-9643-8C41-B63F-2BF603E7E2A6}"/>
              </a:ext>
            </a:extLst>
          </p:cNvPr>
          <p:cNvSpPr/>
          <p:nvPr/>
        </p:nvSpPr>
        <p:spPr>
          <a:xfrm>
            <a:off x="4122798" y="1093503"/>
            <a:ext cx="741210" cy="9858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31E00E6B-C6A5-6F43-B030-457A8ED5F84E}"/>
              </a:ext>
            </a:extLst>
          </p:cNvPr>
          <p:cNvSpPr/>
          <p:nvPr/>
        </p:nvSpPr>
        <p:spPr>
          <a:xfrm>
            <a:off x="5529994" y="1092499"/>
            <a:ext cx="741210" cy="9858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E3B6E782-8122-8244-9D34-08671B6EBAEC}"/>
              </a:ext>
            </a:extLst>
          </p:cNvPr>
          <p:cNvSpPr/>
          <p:nvPr/>
        </p:nvSpPr>
        <p:spPr>
          <a:xfrm>
            <a:off x="7117010" y="1093501"/>
            <a:ext cx="741210" cy="9858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id="{44498428-8269-C941-B34F-F977F46903DF}"/>
              </a:ext>
            </a:extLst>
          </p:cNvPr>
          <p:cNvSpPr/>
          <p:nvPr/>
        </p:nvSpPr>
        <p:spPr>
          <a:xfrm>
            <a:off x="8614116" y="1093501"/>
            <a:ext cx="741210" cy="9858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D2C895-0A5F-1E4D-BEE1-6DD4C22C275B}"/>
              </a:ext>
            </a:extLst>
          </p:cNvPr>
          <p:cNvSpPr/>
          <p:nvPr/>
        </p:nvSpPr>
        <p:spPr>
          <a:xfrm flipV="1">
            <a:off x="2342934" y="4778688"/>
            <a:ext cx="741210" cy="261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C7B62D-DA4F-404F-90F6-15983EC29421}"/>
              </a:ext>
            </a:extLst>
          </p:cNvPr>
          <p:cNvSpPr/>
          <p:nvPr/>
        </p:nvSpPr>
        <p:spPr>
          <a:xfrm flipV="1">
            <a:off x="4122798" y="4798177"/>
            <a:ext cx="741210" cy="261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2780A-BBC7-E14C-AB82-1B2DB61CC903}"/>
              </a:ext>
            </a:extLst>
          </p:cNvPr>
          <p:cNvSpPr/>
          <p:nvPr/>
        </p:nvSpPr>
        <p:spPr>
          <a:xfrm flipV="1">
            <a:off x="5902662" y="4755411"/>
            <a:ext cx="741210" cy="261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A83888-58D6-A645-981E-33AEC6411930}"/>
              </a:ext>
            </a:extLst>
          </p:cNvPr>
          <p:cNvSpPr/>
          <p:nvPr/>
        </p:nvSpPr>
        <p:spPr>
          <a:xfrm flipV="1">
            <a:off x="7682526" y="4755411"/>
            <a:ext cx="741210" cy="261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158CAF-8FB7-474B-9710-B819EE5A4EEA}"/>
              </a:ext>
            </a:extLst>
          </p:cNvPr>
          <p:cNvSpPr txBox="1"/>
          <p:nvPr/>
        </p:nvSpPr>
        <p:spPr>
          <a:xfrm>
            <a:off x="9712475" y="1109351"/>
            <a:ext cx="2147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Distributed Data Storage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F0D223-5BCE-0E41-83A3-366B0005A6A8}"/>
              </a:ext>
            </a:extLst>
          </p:cNvPr>
          <p:cNvSpPr txBox="1"/>
          <p:nvPr/>
        </p:nvSpPr>
        <p:spPr>
          <a:xfrm>
            <a:off x="9712475" y="2574524"/>
            <a:ext cx="214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Map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838937-AC0C-7A48-A4AE-D76C9AF77F52}"/>
              </a:ext>
            </a:extLst>
          </p:cNvPr>
          <p:cNvSpPr txBox="1"/>
          <p:nvPr/>
        </p:nvSpPr>
        <p:spPr>
          <a:xfrm>
            <a:off x="9712475" y="5321038"/>
            <a:ext cx="214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Reduce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648ECA-844D-6240-AC1D-0AA2B1C31E44}"/>
              </a:ext>
            </a:extLst>
          </p:cNvPr>
          <p:cNvSpPr txBox="1"/>
          <p:nvPr/>
        </p:nvSpPr>
        <p:spPr>
          <a:xfrm>
            <a:off x="9712475" y="4049527"/>
            <a:ext cx="214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</a:rPr>
              <a:t>(Shuffle)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D77D5D7-DCBD-B44A-9997-DC34FA8CC7CD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5997852" y="3643793"/>
            <a:ext cx="2055279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672740D-A7F7-0B40-A9E6-88F4108D3435}"/>
              </a:ext>
            </a:extLst>
          </p:cNvPr>
          <p:cNvCxnSpPr>
            <a:cxnSpLocks/>
            <a:stCxn id="4" idx="3"/>
            <a:endCxn id="74" idx="2"/>
          </p:cNvCxnSpPr>
          <p:nvPr/>
        </p:nvCxnSpPr>
        <p:spPr>
          <a:xfrm>
            <a:off x="2996297" y="2079313"/>
            <a:ext cx="9123" cy="1036362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6A4F67A-6B68-CE49-AC8B-F9F46712F6AE}"/>
              </a:ext>
            </a:extLst>
          </p:cNvPr>
          <p:cNvCxnSpPr>
            <a:cxnSpLocks/>
            <a:endCxn id="75" idx="2"/>
          </p:cNvCxnSpPr>
          <p:nvPr/>
        </p:nvCxnSpPr>
        <p:spPr>
          <a:xfrm>
            <a:off x="4493403" y="1867647"/>
            <a:ext cx="819" cy="1240557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DF3AF22-E1D9-A745-AE35-064C3BA9DB6E}"/>
              </a:ext>
            </a:extLst>
          </p:cNvPr>
          <p:cNvCxnSpPr>
            <a:cxnSpLocks/>
            <a:stCxn id="6" idx="3"/>
            <a:endCxn id="76" idx="2"/>
          </p:cNvCxnSpPr>
          <p:nvPr/>
        </p:nvCxnSpPr>
        <p:spPr>
          <a:xfrm>
            <a:off x="5900599" y="2078308"/>
            <a:ext cx="15214" cy="1040294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516717F-8C5D-C143-8E92-DBC1198CE772}"/>
              </a:ext>
            </a:extLst>
          </p:cNvPr>
          <p:cNvCxnSpPr>
            <a:cxnSpLocks/>
            <a:stCxn id="7" idx="3"/>
            <a:endCxn id="77" idx="2"/>
          </p:cNvCxnSpPr>
          <p:nvPr/>
        </p:nvCxnSpPr>
        <p:spPr>
          <a:xfrm flipH="1">
            <a:off x="7484809" y="2079310"/>
            <a:ext cx="2806" cy="1033460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57FB35E2-C75F-2147-9FD0-852F9CA3C18D}"/>
              </a:ext>
            </a:extLst>
          </p:cNvPr>
          <p:cNvCxnSpPr>
            <a:cxnSpLocks/>
            <a:endCxn id="78" idx="2"/>
          </p:cNvCxnSpPr>
          <p:nvPr/>
        </p:nvCxnSpPr>
        <p:spPr>
          <a:xfrm flipH="1">
            <a:off x="8979905" y="1867647"/>
            <a:ext cx="4816" cy="1245123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A4DA3101-7AA5-E44F-8348-E42DE09908E0}"/>
              </a:ext>
            </a:extLst>
          </p:cNvPr>
          <p:cNvCxnSpPr>
            <a:cxnSpLocks/>
            <a:stCxn id="66" idx="0"/>
            <a:endCxn id="21" idx="2"/>
          </p:cNvCxnSpPr>
          <p:nvPr/>
        </p:nvCxnSpPr>
        <p:spPr>
          <a:xfrm>
            <a:off x="1499191" y="3632301"/>
            <a:ext cx="1214348" cy="114638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61C5E66D-6730-DC47-AC3E-A89519D37D67}"/>
              </a:ext>
            </a:extLst>
          </p:cNvPr>
          <p:cNvCxnSpPr>
            <a:cxnSpLocks/>
            <a:endCxn id="21" idx="2"/>
          </p:cNvCxnSpPr>
          <p:nvPr/>
        </p:nvCxnSpPr>
        <p:spPr>
          <a:xfrm flipH="1">
            <a:off x="2713539" y="3651264"/>
            <a:ext cx="282758" cy="112742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314C69D-5263-6345-876B-413A792A4D77}"/>
              </a:ext>
            </a:extLst>
          </p:cNvPr>
          <p:cNvCxnSpPr>
            <a:cxnSpLocks/>
            <a:endCxn id="21" idx="2"/>
          </p:cNvCxnSpPr>
          <p:nvPr/>
        </p:nvCxnSpPr>
        <p:spPr>
          <a:xfrm flipH="1">
            <a:off x="2713539" y="3643793"/>
            <a:ext cx="1779864" cy="113489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1386E6D8-23E9-404C-891B-CDABAEA24C58}"/>
              </a:ext>
            </a:extLst>
          </p:cNvPr>
          <p:cNvCxnSpPr>
            <a:cxnSpLocks/>
            <a:endCxn id="21" idx="2"/>
          </p:cNvCxnSpPr>
          <p:nvPr/>
        </p:nvCxnSpPr>
        <p:spPr>
          <a:xfrm flipH="1">
            <a:off x="2713539" y="3643793"/>
            <a:ext cx="3284314" cy="113489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97E25ED0-3895-204D-B897-64517B71C8F9}"/>
              </a:ext>
            </a:extLst>
          </p:cNvPr>
          <p:cNvCxnSpPr>
            <a:cxnSpLocks/>
            <a:endCxn id="21" idx="2"/>
          </p:cNvCxnSpPr>
          <p:nvPr/>
        </p:nvCxnSpPr>
        <p:spPr>
          <a:xfrm flipH="1">
            <a:off x="2713539" y="3643793"/>
            <a:ext cx="4774076" cy="113489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652F278C-4F28-0C4D-8E68-7A473A64A929}"/>
              </a:ext>
            </a:extLst>
          </p:cNvPr>
          <p:cNvCxnSpPr>
            <a:cxnSpLocks/>
            <a:endCxn id="21" idx="2"/>
          </p:cNvCxnSpPr>
          <p:nvPr/>
        </p:nvCxnSpPr>
        <p:spPr>
          <a:xfrm flipH="1">
            <a:off x="2713539" y="3643793"/>
            <a:ext cx="6271182" cy="113489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84AF70AC-2454-0843-B1A7-131FDB141630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996297" y="3651264"/>
            <a:ext cx="1497106" cy="114691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A027F2AD-0388-6C46-9B8C-7468989E4FE1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996297" y="3651264"/>
            <a:ext cx="1497106" cy="114691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E9BEA0F4-F1EB-5041-8D2B-88AA44F4DA22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4493403" y="3643793"/>
            <a:ext cx="0" cy="115438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EB53B201-95DB-0A44-9984-2012E9D6FFE5}"/>
              </a:ext>
            </a:extLst>
          </p:cNvPr>
          <p:cNvCxnSpPr>
            <a:cxnSpLocks/>
            <a:endCxn id="22" idx="2"/>
          </p:cNvCxnSpPr>
          <p:nvPr/>
        </p:nvCxnSpPr>
        <p:spPr>
          <a:xfrm flipH="1">
            <a:off x="4493403" y="3643793"/>
            <a:ext cx="1504450" cy="115438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0FC943D7-9289-D248-B3A2-0143ACD007FB}"/>
              </a:ext>
            </a:extLst>
          </p:cNvPr>
          <p:cNvCxnSpPr>
            <a:cxnSpLocks/>
            <a:endCxn id="22" idx="2"/>
          </p:cNvCxnSpPr>
          <p:nvPr/>
        </p:nvCxnSpPr>
        <p:spPr>
          <a:xfrm flipH="1">
            <a:off x="4493403" y="3643793"/>
            <a:ext cx="2994212" cy="115438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39EB84A9-72E8-0243-BAC5-BB1C848600E9}"/>
              </a:ext>
            </a:extLst>
          </p:cNvPr>
          <p:cNvCxnSpPr>
            <a:cxnSpLocks/>
            <a:endCxn id="22" idx="2"/>
          </p:cNvCxnSpPr>
          <p:nvPr/>
        </p:nvCxnSpPr>
        <p:spPr>
          <a:xfrm flipH="1">
            <a:off x="4493403" y="3643793"/>
            <a:ext cx="4491318" cy="115438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A7BC03F4-4549-5047-ABC5-0B52B25D896A}"/>
              </a:ext>
            </a:extLst>
          </p:cNvPr>
          <p:cNvCxnSpPr>
            <a:cxnSpLocks/>
            <a:stCxn id="66" idx="0"/>
          </p:cNvCxnSpPr>
          <p:nvPr/>
        </p:nvCxnSpPr>
        <p:spPr>
          <a:xfrm>
            <a:off x="1499191" y="3632301"/>
            <a:ext cx="4748766" cy="113474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2B7DB035-A1B5-6A42-8A9F-615CB9BF9B03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2996297" y="3651264"/>
            <a:ext cx="3276970" cy="110414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2BB407E3-74AC-E94D-8EB9-BC841B01D87F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4493403" y="3643793"/>
            <a:ext cx="1779864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D366F576-C077-6444-A731-ED416DAB8E04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5997852" y="3643793"/>
            <a:ext cx="275415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95E6FD51-33A1-BF46-947A-1B820EA12C9D}"/>
              </a:ext>
            </a:extLst>
          </p:cNvPr>
          <p:cNvCxnSpPr>
            <a:cxnSpLocks/>
            <a:endCxn id="23" idx="2"/>
          </p:cNvCxnSpPr>
          <p:nvPr/>
        </p:nvCxnSpPr>
        <p:spPr>
          <a:xfrm flipH="1">
            <a:off x="6273267" y="3643793"/>
            <a:ext cx="1214348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3AA28045-1873-1E4C-8B0D-B720754E2AC4}"/>
              </a:ext>
            </a:extLst>
          </p:cNvPr>
          <p:cNvCxnSpPr>
            <a:cxnSpLocks/>
            <a:endCxn id="23" idx="2"/>
          </p:cNvCxnSpPr>
          <p:nvPr/>
        </p:nvCxnSpPr>
        <p:spPr>
          <a:xfrm flipH="1">
            <a:off x="6273267" y="3643793"/>
            <a:ext cx="2711454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4FCDD33A-D6A3-744A-8263-9F371EBED9B5}"/>
              </a:ext>
            </a:extLst>
          </p:cNvPr>
          <p:cNvCxnSpPr>
            <a:cxnSpLocks/>
            <a:stCxn id="66" idx="0"/>
          </p:cNvCxnSpPr>
          <p:nvPr/>
        </p:nvCxnSpPr>
        <p:spPr>
          <a:xfrm>
            <a:off x="1499191" y="3632301"/>
            <a:ext cx="6517701" cy="113664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D0E729F9-B1EA-5940-869B-E279C1E00B74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2996297" y="3651264"/>
            <a:ext cx="5056834" cy="110414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E862EF5F-D601-EC4A-A9F7-277EE08245C2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4493403" y="3643793"/>
            <a:ext cx="3559728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9E2A8911-3620-5545-94ED-90BA94B4DEBA}"/>
              </a:ext>
            </a:extLst>
          </p:cNvPr>
          <p:cNvCxnSpPr>
            <a:cxnSpLocks/>
            <a:stCxn id="3" idx="3"/>
            <a:endCxn id="66" idx="2"/>
          </p:cNvCxnSpPr>
          <p:nvPr/>
        </p:nvCxnSpPr>
        <p:spPr>
          <a:xfrm>
            <a:off x="1499191" y="2079311"/>
            <a:ext cx="0" cy="1036364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360A864C-C4AC-674F-B84E-97B25EDFBBA4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7487615" y="3643793"/>
            <a:ext cx="565516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3E7F16A2-C962-7540-BA56-4012268BE893}"/>
              </a:ext>
            </a:extLst>
          </p:cNvPr>
          <p:cNvCxnSpPr>
            <a:cxnSpLocks/>
            <a:endCxn id="24" idx="2"/>
          </p:cNvCxnSpPr>
          <p:nvPr/>
        </p:nvCxnSpPr>
        <p:spPr>
          <a:xfrm flipH="1">
            <a:off x="8053131" y="3643793"/>
            <a:ext cx="931590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9F0AEA07-2A73-2A4C-9A9B-7466F33A7352}"/>
              </a:ext>
            </a:extLst>
          </p:cNvPr>
          <p:cNvCxnSpPr>
            <a:cxnSpLocks/>
            <a:endCxn id="21" idx="0"/>
          </p:cNvCxnSpPr>
          <p:nvPr/>
        </p:nvCxnSpPr>
        <p:spPr>
          <a:xfrm flipV="1">
            <a:off x="2713539" y="5040582"/>
            <a:ext cx="0" cy="113719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FBD16546-93FC-CC4B-80F3-95DAEFA94748}"/>
              </a:ext>
            </a:extLst>
          </p:cNvPr>
          <p:cNvCxnSpPr>
            <a:cxnSpLocks/>
            <a:endCxn id="22" idx="0"/>
          </p:cNvCxnSpPr>
          <p:nvPr/>
        </p:nvCxnSpPr>
        <p:spPr>
          <a:xfrm flipV="1">
            <a:off x="4493403" y="5060071"/>
            <a:ext cx="0" cy="111770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79FB2961-9E75-5843-8858-D53D25DC539B}"/>
              </a:ext>
            </a:extLst>
          </p:cNvPr>
          <p:cNvCxnSpPr>
            <a:cxnSpLocks/>
            <a:endCxn id="23" idx="0"/>
          </p:cNvCxnSpPr>
          <p:nvPr/>
        </p:nvCxnSpPr>
        <p:spPr>
          <a:xfrm flipV="1">
            <a:off x="6273267" y="5017305"/>
            <a:ext cx="0" cy="116047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C0BD350F-5796-1C44-855A-625E1E0D92B4}"/>
              </a:ext>
            </a:extLst>
          </p:cNvPr>
          <p:cNvCxnSpPr>
            <a:cxnSpLocks/>
            <a:endCxn id="24" idx="0"/>
          </p:cNvCxnSpPr>
          <p:nvPr/>
        </p:nvCxnSpPr>
        <p:spPr>
          <a:xfrm flipV="1">
            <a:off x="8053131" y="5017305"/>
            <a:ext cx="0" cy="116047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84330" y="2338331"/>
            <a:ext cx="651581" cy="3557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map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679630" y="2331945"/>
            <a:ext cx="651581" cy="3557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174061" y="2338331"/>
            <a:ext cx="651581" cy="3557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590021" y="2326631"/>
            <a:ext cx="651581" cy="3557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map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159019" y="2332285"/>
            <a:ext cx="651581" cy="3557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map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674540" y="2331945"/>
            <a:ext cx="651581" cy="3557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map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ED2C895-0A5F-1E4D-BEE1-6DD4C22C275B}"/>
              </a:ext>
            </a:extLst>
          </p:cNvPr>
          <p:cNvSpPr/>
          <p:nvPr/>
        </p:nvSpPr>
        <p:spPr>
          <a:xfrm flipV="1">
            <a:off x="1053063" y="3115675"/>
            <a:ext cx="892255" cy="5166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ED2C895-0A5F-1E4D-BEE1-6DD4C22C275B}"/>
              </a:ext>
            </a:extLst>
          </p:cNvPr>
          <p:cNvSpPr/>
          <p:nvPr/>
        </p:nvSpPr>
        <p:spPr>
          <a:xfrm flipV="1">
            <a:off x="2559292" y="3115675"/>
            <a:ext cx="892255" cy="5166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ED2C895-0A5F-1E4D-BEE1-6DD4C22C275B}"/>
              </a:ext>
            </a:extLst>
          </p:cNvPr>
          <p:cNvSpPr/>
          <p:nvPr/>
        </p:nvSpPr>
        <p:spPr>
          <a:xfrm flipV="1">
            <a:off x="4048094" y="3108204"/>
            <a:ext cx="892255" cy="5166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ED2C895-0A5F-1E4D-BEE1-6DD4C22C275B}"/>
              </a:ext>
            </a:extLst>
          </p:cNvPr>
          <p:cNvSpPr/>
          <p:nvPr/>
        </p:nvSpPr>
        <p:spPr>
          <a:xfrm flipV="1">
            <a:off x="5469685" y="3118602"/>
            <a:ext cx="892255" cy="5166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ED2C895-0A5F-1E4D-BEE1-6DD4C22C275B}"/>
              </a:ext>
            </a:extLst>
          </p:cNvPr>
          <p:cNvSpPr/>
          <p:nvPr/>
        </p:nvSpPr>
        <p:spPr>
          <a:xfrm flipV="1">
            <a:off x="7038681" y="3112770"/>
            <a:ext cx="892255" cy="5166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ED2C895-0A5F-1E4D-BEE1-6DD4C22C275B}"/>
              </a:ext>
            </a:extLst>
          </p:cNvPr>
          <p:cNvSpPr/>
          <p:nvPr/>
        </p:nvSpPr>
        <p:spPr>
          <a:xfrm flipV="1">
            <a:off x="8533777" y="3112770"/>
            <a:ext cx="892255" cy="5166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4DA3101-7AA5-E44F-8348-E42DE09908E0}"/>
              </a:ext>
            </a:extLst>
          </p:cNvPr>
          <p:cNvCxnSpPr>
            <a:cxnSpLocks/>
            <a:stCxn id="66" idx="0"/>
            <a:endCxn id="22" idx="2"/>
          </p:cNvCxnSpPr>
          <p:nvPr/>
        </p:nvCxnSpPr>
        <p:spPr>
          <a:xfrm>
            <a:off x="1499191" y="3632301"/>
            <a:ext cx="2994212" cy="116587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2220565" y="5404762"/>
            <a:ext cx="978709" cy="3557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reduce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4010496" y="5404762"/>
            <a:ext cx="978709" cy="3557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reduce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5781849" y="5404762"/>
            <a:ext cx="978709" cy="3557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reduce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7563776" y="5404762"/>
            <a:ext cx="978709" cy="3557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reduce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ED2C895-0A5F-1E4D-BEE1-6DD4C22C275B}"/>
              </a:ext>
            </a:extLst>
          </p:cNvPr>
          <p:cNvSpPr/>
          <p:nvPr/>
        </p:nvSpPr>
        <p:spPr>
          <a:xfrm flipV="1">
            <a:off x="2342934" y="6126523"/>
            <a:ext cx="741210" cy="2618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ED2C895-0A5F-1E4D-BEE1-6DD4C22C275B}"/>
              </a:ext>
            </a:extLst>
          </p:cNvPr>
          <p:cNvSpPr/>
          <p:nvPr/>
        </p:nvSpPr>
        <p:spPr>
          <a:xfrm flipV="1">
            <a:off x="4129245" y="6126523"/>
            <a:ext cx="741210" cy="2618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ED2C895-0A5F-1E4D-BEE1-6DD4C22C275B}"/>
              </a:ext>
            </a:extLst>
          </p:cNvPr>
          <p:cNvSpPr/>
          <p:nvPr/>
        </p:nvSpPr>
        <p:spPr>
          <a:xfrm flipV="1">
            <a:off x="5915556" y="6113792"/>
            <a:ext cx="741210" cy="2618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ED2C895-0A5F-1E4D-BEE1-6DD4C22C275B}"/>
              </a:ext>
            </a:extLst>
          </p:cNvPr>
          <p:cNvSpPr/>
          <p:nvPr/>
        </p:nvSpPr>
        <p:spPr>
          <a:xfrm flipV="1">
            <a:off x="7682525" y="6126523"/>
            <a:ext cx="741210" cy="2618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9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816" y="-2251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The Map Reduce Abstraction for Distributed Algorithms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" name="Cylinder 2">
            <a:extLst>
              <a:ext uri="{FF2B5EF4-FFF2-40B4-BE49-F238E27FC236}">
                <a16:creationId xmlns:a16="http://schemas.microsoft.com/office/drawing/2014/main" id="{CFF98527-8D83-BA4F-A4D1-2605928DE818}"/>
              </a:ext>
            </a:extLst>
          </p:cNvPr>
          <p:cNvSpPr/>
          <p:nvPr/>
        </p:nvSpPr>
        <p:spPr>
          <a:xfrm>
            <a:off x="1128586" y="1093502"/>
            <a:ext cx="741210" cy="9858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6BBFACA6-7454-154E-A141-2FD6357DF9D9}"/>
              </a:ext>
            </a:extLst>
          </p:cNvPr>
          <p:cNvSpPr/>
          <p:nvPr/>
        </p:nvSpPr>
        <p:spPr>
          <a:xfrm>
            <a:off x="2625692" y="1093504"/>
            <a:ext cx="741210" cy="9858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B1E6F373-9643-8C41-B63F-2BF603E7E2A6}"/>
              </a:ext>
            </a:extLst>
          </p:cNvPr>
          <p:cNvSpPr/>
          <p:nvPr/>
        </p:nvSpPr>
        <p:spPr>
          <a:xfrm>
            <a:off x="4122798" y="1093503"/>
            <a:ext cx="741210" cy="9858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31E00E6B-C6A5-6F43-B030-457A8ED5F84E}"/>
              </a:ext>
            </a:extLst>
          </p:cNvPr>
          <p:cNvSpPr/>
          <p:nvPr/>
        </p:nvSpPr>
        <p:spPr>
          <a:xfrm>
            <a:off x="5529994" y="1092499"/>
            <a:ext cx="741210" cy="9858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E3B6E782-8122-8244-9D34-08671B6EBAEC}"/>
              </a:ext>
            </a:extLst>
          </p:cNvPr>
          <p:cNvSpPr/>
          <p:nvPr/>
        </p:nvSpPr>
        <p:spPr>
          <a:xfrm>
            <a:off x="7117010" y="1093501"/>
            <a:ext cx="741210" cy="9858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id="{44498428-8269-C941-B34F-F977F46903DF}"/>
              </a:ext>
            </a:extLst>
          </p:cNvPr>
          <p:cNvSpPr/>
          <p:nvPr/>
        </p:nvSpPr>
        <p:spPr>
          <a:xfrm>
            <a:off x="8614116" y="1093501"/>
            <a:ext cx="741210" cy="9858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D2C895-0A5F-1E4D-BEE1-6DD4C22C275B}"/>
              </a:ext>
            </a:extLst>
          </p:cNvPr>
          <p:cNvSpPr/>
          <p:nvPr/>
        </p:nvSpPr>
        <p:spPr>
          <a:xfrm flipV="1">
            <a:off x="2342934" y="4778688"/>
            <a:ext cx="741210" cy="261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C7B62D-DA4F-404F-90F6-15983EC29421}"/>
              </a:ext>
            </a:extLst>
          </p:cNvPr>
          <p:cNvSpPr/>
          <p:nvPr/>
        </p:nvSpPr>
        <p:spPr>
          <a:xfrm flipV="1">
            <a:off x="4122798" y="4798177"/>
            <a:ext cx="741210" cy="261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2780A-BBC7-E14C-AB82-1B2DB61CC903}"/>
              </a:ext>
            </a:extLst>
          </p:cNvPr>
          <p:cNvSpPr/>
          <p:nvPr/>
        </p:nvSpPr>
        <p:spPr>
          <a:xfrm flipV="1">
            <a:off x="5902662" y="4755411"/>
            <a:ext cx="741210" cy="261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A83888-58D6-A645-981E-33AEC6411930}"/>
              </a:ext>
            </a:extLst>
          </p:cNvPr>
          <p:cNvSpPr/>
          <p:nvPr/>
        </p:nvSpPr>
        <p:spPr>
          <a:xfrm flipV="1">
            <a:off x="7682526" y="4755411"/>
            <a:ext cx="741210" cy="261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158CAF-8FB7-474B-9710-B819EE5A4EEA}"/>
              </a:ext>
            </a:extLst>
          </p:cNvPr>
          <p:cNvSpPr txBox="1"/>
          <p:nvPr/>
        </p:nvSpPr>
        <p:spPr>
          <a:xfrm>
            <a:off x="9712475" y="1109351"/>
            <a:ext cx="2147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Distributed Data Storage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F0D223-5BCE-0E41-83A3-366B0005A6A8}"/>
              </a:ext>
            </a:extLst>
          </p:cNvPr>
          <p:cNvSpPr txBox="1"/>
          <p:nvPr/>
        </p:nvSpPr>
        <p:spPr>
          <a:xfrm>
            <a:off x="9712475" y="2574524"/>
            <a:ext cx="214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Map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838937-AC0C-7A48-A4AE-D76C9AF77F52}"/>
              </a:ext>
            </a:extLst>
          </p:cNvPr>
          <p:cNvSpPr txBox="1"/>
          <p:nvPr/>
        </p:nvSpPr>
        <p:spPr>
          <a:xfrm>
            <a:off x="9712475" y="5321038"/>
            <a:ext cx="214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Reduce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648ECA-844D-6240-AC1D-0AA2B1C31E44}"/>
              </a:ext>
            </a:extLst>
          </p:cNvPr>
          <p:cNvSpPr txBox="1"/>
          <p:nvPr/>
        </p:nvSpPr>
        <p:spPr>
          <a:xfrm>
            <a:off x="9712475" y="4049527"/>
            <a:ext cx="214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</a:rPr>
              <a:t>(Shuffle)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D77D5D7-DCBD-B44A-9997-DC34FA8CC7CD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5997852" y="3643793"/>
            <a:ext cx="2055279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672740D-A7F7-0B40-A9E6-88F4108D3435}"/>
              </a:ext>
            </a:extLst>
          </p:cNvPr>
          <p:cNvCxnSpPr>
            <a:cxnSpLocks/>
            <a:stCxn id="4" idx="3"/>
            <a:endCxn id="74" idx="2"/>
          </p:cNvCxnSpPr>
          <p:nvPr/>
        </p:nvCxnSpPr>
        <p:spPr>
          <a:xfrm>
            <a:off x="2996297" y="2079313"/>
            <a:ext cx="9123" cy="1036362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6A4F67A-6B68-CE49-AC8B-F9F46712F6AE}"/>
              </a:ext>
            </a:extLst>
          </p:cNvPr>
          <p:cNvCxnSpPr>
            <a:cxnSpLocks/>
            <a:endCxn id="75" idx="2"/>
          </p:cNvCxnSpPr>
          <p:nvPr/>
        </p:nvCxnSpPr>
        <p:spPr>
          <a:xfrm>
            <a:off x="4493403" y="1867647"/>
            <a:ext cx="819" cy="1240557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DF3AF22-E1D9-A745-AE35-064C3BA9DB6E}"/>
              </a:ext>
            </a:extLst>
          </p:cNvPr>
          <p:cNvCxnSpPr>
            <a:cxnSpLocks/>
            <a:stCxn id="6" idx="3"/>
            <a:endCxn id="76" idx="2"/>
          </p:cNvCxnSpPr>
          <p:nvPr/>
        </p:nvCxnSpPr>
        <p:spPr>
          <a:xfrm>
            <a:off x="5900599" y="2078308"/>
            <a:ext cx="15214" cy="1040294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516717F-8C5D-C143-8E92-DBC1198CE772}"/>
              </a:ext>
            </a:extLst>
          </p:cNvPr>
          <p:cNvCxnSpPr>
            <a:cxnSpLocks/>
            <a:stCxn id="7" idx="3"/>
            <a:endCxn id="77" idx="2"/>
          </p:cNvCxnSpPr>
          <p:nvPr/>
        </p:nvCxnSpPr>
        <p:spPr>
          <a:xfrm flipH="1">
            <a:off x="7484809" y="2079310"/>
            <a:ext cx="2806" cy="1033460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57FB35E2-C75F-2147-9FD0-852F9CA3C18D}"/>
              </a:ext>
            </a:extLst>
          </p:cNvPr>
          <p:cNvCxnSpPr>
            <a:cxnSpLocks/>
            <a:endCxn id="78" idx="2"/>
          </p:cNvCxnSpPr>
          <p:nvPr/>
        </p:nvCxnSpPr>
        <p:spPr>
          <a:xfrm flipH="1">
            <a:off x="8979905" y="1867647"/>
            <a:ext cx="4816" cy="1245123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A4DA3101-7AA5-E44F-8348-E42DE09908E0}"/>
              </a:ext>
            </a:extLst>
          </p:cNvPr>
          <p:cNvCxnSpPr>
            <a:cxnSpLocks/>
            <a:stCxn id="66" idx="0"/>
            <a:endCxn id="21" idx="2"/>
          </p:cNvCxnSpPr>
          <p:nvPr/>
        </p:nvCxnSpPr>
        <p:spPr>
          <a:xfrm>
            <a:off x="1499191" y="3632301"/>
            <a:ext cx="1214348" cy="114638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61C5E66D-6730-DC47-AC3E-A89519D37D67}"/>
              </a:ext>
            </a:extLst>
          </p:cNvPr>
          <p:cNvCxnSpPr>
            <a:cxnSpLocks/>
            <a:endCxn id="21" idx="2"/>
          </p:cNvCxnSpPr>
          <p:nvPr/>
        </p:nvCxnSpPr>
        <p:spPr>
          <a:xfrm flipH="1">
            <a:off x="2713539" y="3651264"/>
            <a:ext cx="282758" cy="112742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314C69D-5263-6345-876B-413A792A4D77}"/>
              </a:ext>
            </a:extLst>
          </p:cNvPr>
          <p:cNvCxnSpPr>
            <a:cxnSpLocks/>
            <a:endCxn id="21" idx="2"/>
          </p:cNvCxnSpPr>
          <p:nvPr/>
        </p:nvCxnSpPr>
        <p:spPr>
          <a:xfrm flipH="1">
            <a:off x="2713539" y="3643793"/>
            <a:ext cx="1779864" cy="113489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1386E6D8-23E9-404C-891B-CDABAEA24C58}"/>
              </a:ext>
            </a:extLst>
          </p:cNvPr>
          <p:cNvCxnSpPr>
            <a:cxnSpLocks/>
            <a:endCxn id="21" idx="2"/>
          </p:cNvCxnSpPr>
          <p:nvPr/>
        </p:nvCxnSpPr>
        <p:spPr>
          <a:xfrm flipH="1">
            <a:off x="2713539" y="3643793"/>
            <a:ext cx="3284314" cy="113489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97E25ED0-3895-204D-B897-64517B71C8F9}"/>
              </a:ext>
            </a:extLst>
          </p:cNvPr>
          <p:cNvCxnSpPr>
            <a:cxnSpLocks/>
            <a:endCxn id="21" idx="2"/>
          </p:cNvCxnSpPr>
          <p:nvPr/>
        </p:nvCxnSpPr>
        <p:spPr>
          <a:xfrm flipH="1">
            <a:off x="2713539" y="3643793"/>
            <a:ext cx="4774076" cy="113489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652F278C-4F28-0C4D-8E68-7A473A64A929}"/>
              </a:ext>
            </a:extLst>
          </p:cNvPr>
          <p:cNvCxnSpPr>
            <a:cxnSpLocks/>
            <a:endCxn id="21" idx="2"/>
          </p:cNvCxnSpPr>
          <p:nvPr/>
        </p:nvCxnSpPr>
        <p:spPr>
          <a:xfrm flipH="1">
            <a:off x="2713539" y="3643793"/>
            <a:ext cx="6271182" cy="113489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84AF70AC-2454-0843-B1A7-131FDB141630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996297" y="3651264"/>
            <a:ext cx="1497106" cy="114691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A027F2AD-0388-6C46-9B8C-7468989E4FE1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996297" y="3651264"/>
            <a:ext cx="1497106" cy="114691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E9BEA0F4-F1EB-5041-8D2B-88AA44F4DA22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4493403" y="3643793"/>
            <a:ext cx="0" cy="115438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EB53B201-95DB-0A44-9984-2012E9D6FFE5}"/>
              </a:ext>
            </a:extLst>
          </p:cNvPr>
          <p:cNvCxnSpPr>
            <a:cxnSpLocks/>
            <a:endCxn id="22" idx="2"/>
          </p:cNvCxnSpPr>
          <p:nvPr/>
        </p:nvCxnSpPr>
        <p:spPr>
          <a:xfrm flipH="1">
            <a:off x="4493403" y="3643793"/>
            <a:ext cx="1504450" cy="115438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0FC943D7-9289-D248-B3A2-0143ACD007FB}"/>
              </a:ext>
            </a:extLst>
          </p:cNvPr>
          <p:cNvCxnSpPr>
            <a:cxnSpLocks/>
            <a:endCxn id="22" idx="2"/>
          </p:cNvCxnSpPr>
          <p:nvPr/>
        </p:nvCxnSpPr>
        <p:spPr>
          <a:xfrm flipH="1">
            <a:off x="4493403" y="3643793"/>
            <a:ext cx="2994212" cy="115438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39EB84A9-72E8-0243-BAC5-BB1C848600E9}"/>
              </a:ext>
            </a:extLst>
          </p:cNvPr>
          <p:cNvCxnSpPr>
            <a:cxnSpLocks/>
            <a:endCxn id="22" idx="2"/>
          </p:cNvCxnSpPr>
          <p:nvPr/>
        </p:nvCxnSpPr>
        <p:spPr>
          <a:xfrm flipH="1">
            <a:off x="4493403" y="3643793"/>
            <a:ext cx="4491318" cy="115438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A7BC03F4-4549-5047-ABC5-0B52B25D896A}"/>
              </a:ext>
            </a:extLst>
          </p:cNvPr>
          <p:cNvCxnSpPr>
            <a:cxnSpLocks/>
            <a:stCxn id="66" idx="0"/>
          </p:cNvCxnSpPr>
          <p:nvPr/>
        </p:nvCxnSpPr>
        <p:spPr>
          <a:xfrm>
            <a:off x="1499191" y="3632301"/>
            <a:ext cx="4748766" cy="113474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2B7DB035-A1B5-6A42-8A9F-615CB9BF9B03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2996297" y="3651264"/>
            <a:ext cx="3276970" cy="110414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2BB407E3-74AC-E94D-8EB9-BC841B01D87F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4493403" y="3643793"/>
            <a:ext cx="1779864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D366F576-C077-6444-A731-ED416DAB8E04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5997852" y="3643793"/>
            <a:ext cx="275415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95E6FD51-33A1-BF46-947A-1B820EA12C9D}"/>
              </a:ext>
            </a:extLst>
          </p:cNvPr>
          <p:cNvCxnSpPr>
            <a:cxnSpLocks/>
            <a:endCxn id="23" idx="2"/>
          </p:cNvCxnSpPr>
          <p:nvPr/>
        </p:nvCxnSpPr>
        <p:spPr>
          <a:xfrm flipH="1">
            <a:off x="6273267" y="3643793"/>
            <a:ext cx="1214348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3AA28045-1873-1E4C-8B0D-B720754E2AC4}"/>
              </a:ext>
            </a:extLst>
          </p:cNvPr>
          <p:cNvCxnSpPr>
            <a:cxnSpLocks/>
            <a:endCxn id="23" idx="2"/>
          </p:cNvCxnSpPr>
          <p:nvPr/>
        </p:nvCxnSpPr>
        <p:spPr>
          <a:xfrm flipH="1">
            <a:off x="6273267" y="3643793"/>
            <a:ext cx="2711454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4FCDD33A-D6A3-744A-8263-9F371EBED9B5}"/>
              </a:ext>
            </a:extLst>
          </p:cNvPr>
          <p:cNvCxnSpPr>
            <a:cxnSpLocks/>
            <a:stCxn id="66" idx="0"/>
          </p:cNvCxnSpPr>
          <p:nvPr/>
        </p:nvCxnSpPr>
        <p:spPr>
          <a:xfrm>
            <a:off x="1499191" y="3632301"/>
            <a:ext cx="6517701" cy="113664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D0E729F9-B1EA-5940-869B-E279C1E00B74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2996297" y="3651264"/>
            <a:ext cx="5056834" cy="110414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E862EF5F-D601-EC4A-A9F7-277EE08245C2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4493403" y="3643793"/>
            <a:ext cx="3559728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9E2A8911-3620-5545-94ED-90BA94B4DEBA}"/>
              </a:ext>
            </a:extLst>
          </p:cNvPr>
          <p:cNvCxnSpPr>
            <a:cxnSpLocks/>
            <a:stCxn id="3" idx="3"/>
            <a:endCxn id="66" idx="2"/>
          </p:cNvCxnSpPr>
          <p:nvPr/>
        </p:nvCxnSpPr>
        <p:spPr>
          <a:xfrm>
            <a:off x="1499191" y="2079311"/>
            <a:ext cx="0" cy="1036364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360A864C-C4AC-674F-B84E-97B25EDFBBA4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7487615" y="3643793"/>
            <a:ext cx="565516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3E7F16A2-C962-7540-BA56-4012268BE893}"/>
              </a:ext>
            </a:extLst>
          </p:cNvPr>
          <p:cNvCxnSpPr>
            <a:cxnSpLocks/>
            <a:endCxn id="24" idx="2"/>
          </p:cNvCxnSpPr>
          <p:nvPr/>
        </p:nvCxnSpPr>
        <p:spPr>
          <a:xfrm flipH="1">
            <a:off x="8053131" y="3643793"/>
            <a:ext cx="931590" cy="111161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9F0AEA07-2A73-2A4C-9A9B-7466F33A7352}"/>
              </a:ext>
            </a:extLst>
          </p:cNvPr>
          <p:cNvCxnSpPr>
            <a:cxnSpLocks/>
            <a:endCxn id="21" idx="0"/>
          </p:cNvCxnSpPr>
          <p:nvPr/>
        </p:nvCxnSpPr>
        <p:spPr>
          <a:xfrm flipV="1">
            <a:off x="2713539" y="5040582"/>
            <a:ext cx="0" cy="113719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FBD16546-93FC-CC4B-80F3-95DAEFA94748}"/>
              </a:ext>
            </a:extLst>
          </p:cNvPr>
          <p:cNvCxnSpPr>
            <a:cxnSpLocks/>
            <a:endCxn id="22" idx="0"/>
          </p:cNvCxnSpPr>
          <p:nvPr/>
        </p:nvCxnSpPr>
        <p:spPr>
          <a:xfrm flipV="1">
            <a:off x="4493403" y="5060071"/>
            <a:ext cx="0" cy="111770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79FB2961-9E75-5843-8858-D53D25DC539B}"/>
              </a:ext>
            </a:extLst>
          </p:cNvPr>
          <p:cNvCxnSpPr>
            <a:cxnSpLocks/>
            <a:endCxn id="23" idx="0"/>
          </p:cNvCxnSpPr>
          <p:nvPr/>
        </p:nvCxnSpPr>
        <p:spPr>
          <a:xfrm flipV="1">
            <a:off x="6273267" y="5017305"/>
            <a:ext cx="0" cy="116047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C0BD350F-5796-1C44-855A-625E1E0D92B4}"/>
              </a:ext>
            </a:extLst>
          </p:cNvPr>
          <p:cNvCxnSpPr>
            <a:cxnSpLocks/>
            <a:endCxn id="24" idx="0"/>
          </p:cNvCxnSpPr>
          <p:nvPr/>
        </p:nvCxnSpPr>
        <p:spPr>
          <a:xfrm flipV="1">
            <a:off x="8053131" y="5017305"/>
            <a:ext cx="0" cy="116047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84330" y="2338331"/>
            <a:ext cx="651581" cy="3557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map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679630" y="2331945"/>
            <a:ext cx="651581" cy="3557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174061" y="2338331"/>
            <a:ext cx="651581" cy="3557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590021" y="2326631"/>
            <a:ext cx="651581" cy="3557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map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159019" y="2332285"/>
            <a:ext cx="651581" cy="3557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map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674540" y="2331945"/>
            <a:ext cx="651581" cy="3557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map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ED2C895-0A5F-1E4D-BEE1-6DD4C22C275B}"/>
              </a:ext>
            </a:extLst>
          </p:cNvPr>
          <p:cNvSpPr/>
          <p:nvPr/>
        </p:nvSpPr>
        <p:spPr>
          <a:xfrm flipV="1">
            <a:off x="1053063" y="3115675"/>
            <a:ext cx="892255" cy="5166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ED2C895-0A5F-1E4D-BEE1-6DD4C22C275B}"/>
              </a:ext>
            </a:extLst>
          </p:cNvPr>
          <p:cNvSpPr/>
          <p:nvPr/>
        </p:nvSpPr>
        <p:spPr>
          <a:xfrm flipV="1">
            <a:off x="2559292" y="3115675"/>
            <a:ext cx="892255" cy="5166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ED2C895-0A5F-1E4D-BEE1-6DD4C22C275B}"/>
              </a:ext>
            </a:extLst>
          </p:cNvPr>
          <p:cNvSpPr/>
          <p:nvPr/>
        </p:nvSpPr>
        <p:spPr>
          <a:xfrm flipV="1">
            <a:off x="4048094" y="3108204"/>
            <a:ext cx="892255" cy="5166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ED2C895-0A5F-1E4D-BEE1-6DD4C22C275B}"/>
              </a:ext>
            </a:extLst>
          </p:cNvPr>
          <p:cNvSpPr/>
          <p:nvPr/>
        </p:nvSpPr>
        <p:spPr>
          <a:xfrm flipV="1">
            <a:off x="5469685" y="3118602"/>
            <a:ext cx="892255" cy="5166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ED2C895-0A5F-1E4D-BEE1-6DD4C22C275B}"/>
              </a:ext>
            </a:extLst>
          </p:cNvPr>
          <p:cNvSpPr/>
          <p:nvPr/>
        </p:nvSpPr>
        <p:spPr>
          <a:xfrm flipV="1">
            <a:off x="7038681" y="3112770"/>
            <a:ext cx="892255" cy="5166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ED2C895-0A5F-1E4D-BEE1-6DD4C22C275B}"/>
              </a:ext>
            </a:extLst>
          </p:cNvPr>
          <p:cNvSpPr/>
          <p:nvPr/>
        </p:nvSpPr>
        <p:spPr>
          <a:xfrm flipV="1">
            <a:off x="8533777" y="3112770"/>
            <a:ext cx="892255" cy="5166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4DA3101-7AA5-E44F-8348-E42DE09908E0}"/>
              </a:ext>
            </a:extLst>
          </p:cNvPr>
          <p:cNvCxnSpPr>
            <a:cxnSpLocks/>
            <a:stCxn id="66" idx="0"/>
            <a:endCxn id="22" idx="2"/>
          </p:cNvCxnSpPr>
          <p:nvPr/>
        </p:nvCxnSpPr>
        <p:spPr>
          <a:xfrm>
            <a:off x="1499191" y="3632301"/>
            <a:ext cx="2994212" cy="116587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2220565" y="5404762"/>
            <a:ext cx="978709" cy="3557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reduce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4010496" y="5404762"/>
            <a:ext cx="978709" cy="3557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reduce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5781849" y="5404762"/>
            <a:ext cx="978709" cy="3557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reduce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7563776" y="5404762"/>
            <a:ext cx="978709" cy="3557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reduce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ED2C895-0A5F-1E4D-BEE1-6DD4C22C275B}"/>
              </a:ext>
            </a:extLst>
          </p:cNvPr>
          <p:cNvSpPr/>
          <p:nvPr/>
        </p:nvSpPr>
        <p:spPr>
          <a:xfrm flipV="1">
            <a:off x="2342934" y="6126523"/>
            <a:ext cx="741210" cy="2618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ED2C895-0A5F-1E4D-BEE1-6DD4C22C275B}"/>
              </a:ext>
            </a:extLst>
          </p:cNvPr>
          <p:cNvSpPr/>
          <p:nvPr/>
        </p:nvSpPr>
        <p:spPr>
          <a:xfrm flipV="1">
            <a:off x="4129245" y="6126523"/>
            <a:ext cx="741210" cy="2618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ED2C895-0A5F-1E4D-BEE1-6DD4C22C275B}"/>
              </a:ext>
            </a:extLst>
          </p:cNvPr>
          <p:cNvSpPr/>
          <p:nvPr/>
        </p:nvSpPr>
        <p:spPr>
          <a:xfrm flipV="1">
            <a:off x="5915556" y="6113792"/>
            <a:ext cx="741210" cy="2618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ED2C895-0A5F-1E4D-BEE1-6DD4C22C275B}"/>
              </a:ext>
            </a:extLst>
          </p:cNvPr>
          <p:cNvSpPr/>
          <p:nvPr/>
        </p:nvSpPr>
        <p:spPr>
          <a:xfrm flipV="1">
            <a:off x="7682525" y="6126523"/>
            <a:ext cx="741210" cy="2618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2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706816" y="1094705"/>
          <a:ext cx="1908935" cy="5602308"/>
        </p:xfrm>
        <a:graphic>
          <a:graphicData uri="http://schemas.openxmlformats.org/drawingml/2006/table">
            <a:tbl>
              <a:tblPr firstRow="1" lastRow="1" bandRow="1">
                <a:tableStyleId>{2D5ABB26-0587-4C30-8999-92F81FD0307C}</a:tableStyleId>
              </a:tblPr>
              <a:tblGrid>
                <a:gridCol w="1908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4849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(</a:t>
                      </a:r>
                      <a:r>
                        <a:rPr lang="en-US" dirty="0" err="1"/>
                        <a:t>docID</a:t>
                      </a:r>
                      <a:r>
                        <a:rPr lang="en-US" dirty="0"/>
                        <a:t>=1,</a:t>
                      </a:r>
                      <a:r>
                        <a:rPr lang="en-US" baseline="0" dirty="0"/>
                        <a:t> v1)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394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(</a:t>
                      </a:r>
                      <a:r>
                        <a:rPr lang="en-US" dirty="0" err="1"/>
                        <a:t>docID</a:t>
                      </a:r>
                      <a:r>
                        <a:rPr lang="en-US" dirty="0"/>
                        <a:t>=2,</a:t>
                      </a:r>
                      <a:r>
                        <a:rPr lang="en-US" baseline="0" dirty="0"/>
                        <a:t> v2)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(</a:t>
                      </a:r>
                      <a:r>
                        <a:rPr lang="en-US" baseline="0" dirty="0" err="1"/>
                        <a:t>docID</a:t>
                      </a:r>
                      <a:r>
                        <a:rPr lang="en-US" baseline="0" dirty="0"/>
                        <a:t>=3, v3)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825">
                <a:tc>
                  <a:txBody>
                    <a:bodyPr/>
                    <a:lstStyle/>
                    <a:p>
                      <a:r>
                        <a:rPr lang="mr-IN" dirty="0"/>
                        <a:t>…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8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9" name="Table 78"/>
          <p:cNvGraphicFramePr>
            <a:graphicFrameLocks noGrp="1"/>
          </p:cNvGraphicFramePr>
          <p:nvPr>
            <p:extLst/>
          </p:nvPr>
        </p:nvGraphicFramePr>
        <p:xfrm>
          <a:off x="3679690" y="1122979"/>
          <a:ext cx="892311" cy="1466211"/>
        </p:xfrm>
        <a:graphic>
          <a:graphicData uri="http://schemas.openxmlformats.org/drawingml/2006/table">
            <a:tbl>
              <a:tblPr firstRow="1" lastRow="1" bandRow="1">
                <a:tableStyleId>{2D5ABB26-0587-4C30-8999-92F81FD0307C}</a:tableStyleId>
              </a:tblPr>
              <a:tblGrid>
                <a:gridCol w="892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099">
                <a:tc>
                  <a:txBody>
                    <a:bodyPr/>
                    <a:lstStyle/>
                    <a:p>
                      <a:r>
                        <a:rPr lang="en-US" dirty="0"/>
                        <a:t>(w1, 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352">
                <a:tc>
                  <a:txBody>
                    <a:bodyPr/>
                    <a:lstStyle/>
                    <a:p>
                      <a:r>
                        <a:rPr lang="en-US" dirty="0"/>
                        <a:t>(w2, 1)</a:t>
                      </a: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(w3, 1)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>
            <p:extLst/>
          </p:nvPr>
        </p:nvGraphicFramePr>
        <p:xfrm>
          <a:off x="3679691" y="2915487"/>
          <a:ext cx="892311" cy="960085"/>
        </p:xfrm>
        <a:graphic>
          <a:graphicData uri="http://schemas.openxmlformats.org/drawingml/2006/table">
            <a:tbl>
              <a:tblPr firstRow="1" lastRow="1" bandRow="1">
                <a:tableStyleId>{2D5ABB26-0587-4C30-8999-92F81FD0307C}</a:tableStyleId>
              </a:tblPr>
              <a:tblGrid>
                <a:gridCol w="892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6978">
                <a:tc>
                  <a:txBody>
                    <a:bodyPr/>
                    <a:lstStyle/>
                    <a:p>
                      <a:r>
                        <a:rPr lang="en-US" dirty="0"/>
                        <a:t>(w1, 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107">
                <a:tc>
                  <a:txBody>
                    <a:bodyPr/>
                    <a:lstStyle/>
                    <a:p>
                      <a:r>
                        <a:rPr lang="en-US" dirty="0"/>
                        <a:t>(w2, 1)</a:t>
                      </a: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1" name="Table 80"/>
          <p:cNvGraphicFramePr>
            <a:graphicFrameLocks noGrp="1"/>
          </p:cNvGraphicFramePr>
          <p:nvPr>
            <p:extLst/>
          </p:nvPr>
        </p:nvGraphicFramePr>
        <p:xfrm>
          <a:off x="3705449" y="4201624"/>
          <a:ext cx="892311" cy="960085"/>
        </p:xfrm>
        <a:graphic>
          <a:graphicData uri="http://schemas.openxmlformats.org/drawingml/2006/table">
            <a:tbl>
              <a:tblPr firstRow="1" lastRow="1" bandRow="1">
                <a:tableStyleId>{2D5ABB26-0587-4C30-8999-92F81FD0307C}</a:tableStyleId>
              </a:tblPr>
              <a:tblGrid>
                <a:gridCol w="892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6978">
                <a:tc>
                  <a:txBody>
                    <a:bodyPr/>
                    <a:lstStyle/>
                    <a:p>
                      <a:r>
                        <a:rPr lang="mr-IN" dirty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107">
                <a:tc>
                  <a:txBody>
                    <a:bodyPr/>
                    <a:lstStyle/>
                    <a:p>
                      <a:r>
                        <a:rPr lang="mr-IN" baseline="0" dirty="0"/>
                        <a:t>…</a:t>
                      </a: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>
            <p:extLst/>
          </p:nvPr>
        </p:nvGraphicFramePr>
        <p:xfrm>
          <a:off x="3705449" y="5314808"/>
          <a:ext cx="892311" cy="872738"/>
        </p:xfrm>
        <a:graphic>
          <a:graphicData uri="http://schemas.openxmlformats.org/drawingml/2006/table">
            <a:tbl>
              <a:tblPr firstRow="1" lastRow="1" bandRow="1">
                <a:tableStyleId>{2D5ABB26-0587-4C30-8999-92F81FD0307C}</a:tableStyleId>
              </a:tblPr>
              <a:tblGrid>
                <a:gridCol w="892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69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304"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E2A8911-3620-5545-94ED-90BA94B4DEBA}"/>
              </a:ext>
            </a:extLst>
          </p:cNvPr>
          <p:cNvCxnSpPr>
            <a:cxnSpLocks/>
          </p:cNvCxnSpPr>
          <p:nvPr/>
        </p:nvCxnSpPr>
        <p:spPr>
          <a:xfrm>
            <a:off x="2615751" y="1429555"/>
            <a:ext cx="1089698" cy="0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E2A8911-3620-5545-94ED-90BA94B4DEBA}"/>
              </a:ext>
            </a:extLst>
          </p:cNvPr>
          <p:cNvCxnSpPr>
            <a:cxnSpLocks/>
          </p:cNvCxnSpPr>
          <p:nvPr/>
        </p:nvCxnSpPr>
        <p:spPr>
          <a:xfrm>
            <a:off x="2615751" y="1955442"/>
            <a:ext cx="1089698" cy="0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E2A8911-3620-5545-94ED-90BA94B4DEBA}"/>
              </a:ext>
            </a:extLst>
          </p:cNvPr>
          <p:cNvCxnSpPr>
            <a:cxnSpLocks/>
          </p:cNvCxnSpPr>
          <p:nvPr/>
        </p:nvCxnSpPr>
        <p:spPr>
          <a:xfrm>
            <a:off x="2615751" y="2431961"/>
            <a:ext cx="1089698" cy="0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9E2A8911-3620-5545-94ED-90BA94B4DEBA}"/>
              </a:ext>
            </a:extLst>
          </p:cNvPr>
          <p:cNvCxnSpPr>
            <a:cxnSpLocks/>
          </p:cNvCxnSpPr>
          <p:nvPr/>
        </p:nvCxnSpPr>
        <p:spPr>
          <a:xfrm>
            <a:off x="2589992" y="3127420"/>
            <a:ext cx="1089698" cy="0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E2A8911-3620-5545-94ED-90BA94B4DEBA}"/>
              </a:ext>
            </a:extLst>
          </p:cNvPr>
          <p:cNvCxnSpPr>
            <a:cxnSpLocks/>
          </p:cNvCxnSpPr>
          <p:nvPr/>
        </p:nvCxnSpPr>
        <p:spPr>
          <a:xfrm>
            <a:off x="2615751" y="3668332"/>
            <a:ext cx="1089698" cy="0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E2A8911-3620-5545-94ED-90BA94B4DEBA}"/>
              </a:ext>
            </a:extLst>
          </p:cNvPr>
          <p:cNvCxnSpPr>
            <a:cxnSpLocks/>
          </p:cNvCxnSpPr>
          <p:nvPr/>
        </p:nvCxnSpPr>
        <p:spPr>
          <a:xfrm>
            <a:off x="2615751" y="4479702"/>
            <a:ext cx="1089698" cy="0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E2A8911-3620-5545-94ED-90BA94B4DEBA}"/>
              </a:ext>
            </a:extLst>
          </p:cNvPr>
          <p:cNvCxnSpPr>
            <a:cxnSpLocks/>
          </p:cNvCxnSpPr>
          <p:nvPr/>
        </p:nvCxnSpPr>
        <p:spPr>
          <a:xfrm>
            <a:off x="2615751" y="4930462"/>
            <a:ext cx="1089698" cy="0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89992" y="309689"/>
            <a:ext cx="1043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Map</a:t>
            </a:r>
          </a:p>
        </p:txBody>
      </p:sp>
      <p:graphicFrame>
        <p:nvGraphicFramePr>
          <p:cNvPr id="91" name="Table 90"/>
          <p:cNvGraphicFramePr>
            <a:graphicFrameLocks noGrp="1"/>
          </p:cNvGraphicFramePr>
          <p:nvPr>
            <p:extLst/>
          </p:nvPr>
        </p:nvGraphicFramePr>
        <p:xfrm>
          <a:off x="7940450" y="1314016"/>
          <a:ext cx="1628553" cy="4687539"/>
        </p:xfrm>
        <a:graphic>
          <a:graphicData uri="http://schemas.openxmlformats.org/drawingml/2006/table">
            <a:tbl>
              <a:tblPr firstRow="1" lastRow="1" bandRow="1">
                <a:tableStyleId>{2D5ABB26-0587-4C30-8999-92F81FD0307C}</a:tableStyleId>
              </a:tblPr>
              <a:tblGrid>
                <a:gridCol w="1628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099">
                <a:tc>
                  <a:txBody>
                    <a:bodyPr/>
                    <a:lstStyle/>
                    <a:p>
                      <a:r>
                        <a:rPr lang="en-US" dirty="0"/>
                        <a:t>(w1, [1, 1, </a:t>
                      </a:r>
                      <a:r>
                        <a:rPr lang="mr-IN" dirty="0"/>
                        <a:t>…</a:t>
                      </a:r>
                      <a:r>
                        <a:rPr lang="en-US" dirty="0"/>
                        <a:t>])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r>
                        <a:rPr lang="en-US" dirty="0"/>
                        <a:t>(w2, [1, 1,</a:t>
                      </a:r>
                      <a:r>
                        <a:rPr lang="mr-IN" dirty="0"/>
                        <a:t>…</a:t>
                      </a:r>
                      <a:r>
                        <a:rPr lang="en-US" dirty="0"/>
                        <a:t>])</a:t>
                      </a: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(w3, [1, </a:t>
                      </a:r>
                      <a:r>
                        <a:rPr lang="mr-IN" baseline="0" dirty="0"/>
                        <a:t>…</a:t>
                      </a:r>
                      <a:r>
                        <a:rPr lang="en-US" baseline="0" dirty="0"/>
                        <a:t>])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E2A8911-3620-5545-94ED-90BA94B4DEBA}"/>
              </a:ext>
            </a:extLst>
          </p:cNvPr>
          <p:cNvCxnSpPr>
            <a:cxnSpLocks/>
          </p:cNvCxnSpPr>
          <p:nvPr/>
        </p:nvCxnSpPr>
        <p:spPr>
          <a:xfrm>
            <a:off x="4597760" y="1371139"/>
            <a:ext cx="3342690" cy="200084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E2A8911-3620-5545-94ED-90BA94B4DEBA}"/>
              </a:ext>
            </a:extLst>
          </p:cNvPr>
          <p:cNvCxnSpPr>
            <a:cxnSpLocks/>
          </p:cNvCxnSpPr>
          <p:nvPr/>
        </p:nvCxnSpPr>
        <p:spPr>
          <a:xfrm flipV="1">
            <a:off x="4572001" y="1571223"/>
            <a:ext cx="3368449" cy="1592689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E2A8911-3620-5545-94ED-90BA94B4DEBA}"/>
              </a:ext>
            </a:extLst>
          </p:cNvPr>
          <p:cNvCxnSpPr>
            <a:cxnSpLocks/>
            <a:stCxn id="79" idx="3"/>
          </p:cNvCxnSpPr>
          <p:nvPr/>
        </p:nvCxnSpPr>
        <p:spPr>
          <a:xfrm>
            <a:off x="4572001" y="1856084"/>
            <a:ext cx="3368449" cy="268930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9E2A8911-3620-5545-94ED-90BA94B4DEBA}"/>
              </a:ext>
            </a:extLst>
          </p:cNvPr>
          <p:cNvCxnSpPr>
            <a:cxnSpLocks/>
          </p:cNvCxnSpPr>
          <p:nvPr/>
        </p:nvCxnSpPr>
        <p:spPr>
          <a:xfrm>
            <a:off x="4572001" y="2409875"/>
            <a:ext cx="3368449" cy="179315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E2A8911-3620-5545-94ED-90BA94B4DEBA}"/>
              </a:ext>
            </a:extLst>
          </p:cNvPr>
          <p:cNvCxnSpPr>
            <a:cxnSpLocks/>
          </p:cNvCxnSpPr>
          <p:nvPr/>
        </p:nvCxnSpPr>
        <p:spPr>
          <a:xfrm flipV="1">
            <a:off x="4572001" y="2125014"/>
            <a:ext cx="3368449" cy="1487142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6" name="Table 115"/>
          <p:cNvGraphicFramePr>
            <a:graphicFrameLocks noGrp="1"/>
          </p:cNvGraphicFramePr>
          <p:nvPr>
            <p:extLst/>
          </p:nvPr>
        </p:nvGraphicFramePr>
        <p:xfrm>
          <a:off x="10468864" y="1314015"/>
          <a:ext cx="1019092" cy="4758051"/>
        </p:xfrm>
        <a:graphic>
          <a:graphicData uri="http://schemas.openxmlformats.org/drawingml/2006/table">
            <a:tbl>
              <a:tblPr firstRow="1" lastRow="1" bandRow="1">
                <a:tableStyleId>{2D5ABB26-0587-4C30-8999-92F81FD0307C}</a:tableStyleId>
              </a:tblPr>
              <a:tblGrid>
                <a:gridCol w="1019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099">
                <a:tc>
                  <a:txBody>
                    <a:bodyPr/>
                    <a:lstStyle/>
                    <a:p>
                      <a:r>
                        <a:rPr lang="en-US" dirty="0"/>
                        <a:t>(w1, 73)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352">
                <a:tc>
                  <a:txBody>
                    <a:bodyPr/>
                    <a:lstStyle/>
                    <a:p>
                      <a:r>
                        <a:rPr lang="en-US" dirty="0"/>
                        <a:t>(w2, 31)</a:t>
                      </a: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(w3, 15)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E2A8911-3620-5545-94ED-90BA94B4DEBA}"/>
              </a:ext>
            </a:extLst>
          </p:cNvPr>
          <p:cNvCxnSpPr>
            <a:cxnSpLocks/>
          </p:cNvCxnSpPr>
          <p:nvPr/>
        </p:nvCxnSpPr>
        <p:spPr>
          <a:xfrm>
            <a:off x="9569003" y="1571223"/>
            <a:ext cx="899861" cy="0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E2A8911-3620-5545-94ED-90BA94B4DEBA}"/>
              </a:ext>
            </a:extLst>
          </p:cNvPr>
          <p:cNvCxnSpPr>
            <a:cxnSpLocks/>
          </p:cNvCxnSpPr>
          <p:nvPr/>
        </p:nvCxnSpPr>
        <p:spPr>
          <a:xfrm>
            <a:off x="9569003" y="2238778"/>
            <a:ext cx="899861" cy="0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9E2A8911-3620-5545-94ED-90BA94B4DEBA}"/>
              </a:ext>
            </a:extLst>
          </p:cNvPr>
          <p:cNvCxnSpPr>
            <a:cxnSpLocks/>
          </p:cNvCxnSpPr>
          <p:nvPr/>
        </p:nvCxnSpPr>
        <p:spPr>
          <a:xfrm>
            <a:off x="9569003" y="2599923"/>
            <a:ext cx="899861" cy="0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E2A8911-3620-5545-94ED-90BA94B4DEBA}"/>
              </a:ext>
            </a:extLst>
          </p:cNvPr>
          <p:cNvCxnSpPr>
            <a:cxnSpLocks/>
          </p:cNvCxnSpPr>
          <p:nvPr/>
        </p:nvCxnSpPr>
        <p:spPr>
          <a:xfrm>
            <a:off x="9569003" y="2915487"/>
            <a:ext cx="899861" cy="0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9E2A8911-3620-5545-94ED-90BA94B4DEBA}"/>
              </a:ext>
            </a:extLst>
          </p:cNvPr>
          <p:cNvCxnSpPr>
            <a:cxnSpLocks/>
          </p:cNvCxnSpPr>
          <p:nvPr/>
        </p:nvCxnSpPr>
        <p:spPr>
          <a:xfrm>
            <a:off x="9569003" y="3333482"/>
            <a:ext cx="899861" cy="0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9E2A8911-3620-5545-94ED-90BA94B4DEBA}"/>
              </a:ext>
            </a:extLst>
          </p:cNvPr>
          <p:cNvCxnSpPr>
            <a:cxnSpLocks/>
          </p:cNvCxnSpPr>
          <p:nvPr/>
        </p:nvCxnSpPr>
        <p:spPr>
          <a:xfrm>
            <a:off x="9569003" y="3668332"/>
            <a:ext cx="899861" cy="0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9E2A8911-3620-5545-94ED-90BA94B4DEBA}"/>
              </a:ext>
            </a:extLst>
          </p:cNvPr>
          <p:cNvCxnSpPr>
            <a:cxnSpLocks/>
          </p:cNvCxnSpPr>
          <p:nvPr/>
        </p:nvCxnSpPr>
        <p:spPr>
          <a:xfrm>
            <a:off x="9569003" y="4093336"/>
            <a:ext cx="899861" cy="0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9E2A8911-3620-5545-94ED-90BA94B4DEBA}"/>
              </a:ext>
            </a:extLst>
          </p:cNvPr>
          <p:cNvCxnSpPr>
            <a:cxnSpLocks/>
          </p:cNvCxnSpPr>
          <p:nvPr/>
        </p:nvCxnSpPr>
        <p:spPr>
          <a:xfrm>
            <a:off x="9569003" y="4464677"/>
            <a:ext cx="899861" cy="0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9E2A8911-3620-5545-94ED-90BA94B4DEBA}"/>
              </a:ext>
            </a:extLst>
          </p:cNvPr>
          <p:cNvCxnSpPr>
            <a:cxnSpLocks/>
          </p:cNvCxnSpPr>
          <p:nvPr/>
        </p:nvCxnSpPr>
        <p:spPr>
          <a:xfrm>
            <a:off x="9569003" y="4814553"/>
            <a:ext cx="899861" cy="0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9E2A8911-3620-5545-94ED-90BA94B4DEBA}"/>
              </a:ext>
            </a:extLst>
          </p:cNvPr>
          <p:cNvCxnSpPr>
            <a:cxnSpLocks/>
          </p:cNvCxnSpPr>
          <p:nvPr/>
        </p:nvCxnSpPr>
        <p:spPr>
          <a:xfrm>
            <a:off x="9569003" y="5161709"/>
            <a:ext cx="899861" cy="0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9E2A8911-3620-5545-94ED-90BA94B4DEBA}"/>
              </a:ext>
            </a:extLst>
          </p:cNvPr>
          <p:cNvCxnSpPr>
            <a:cxnSpLocks/>
          </p:cNvCxnSpPr>
          <p:nvPr/>
        </p:nvCxnSpPr>
        <p:spPr>
          <a:xfrm>
            <a:off x="9569003" y="5561527"/>
            <a:ext cx="899861" cy="0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9E2A8911-3620-5545-94ED-90BA94B4DEBA}"/>
              </a:ext>
            </a:extLst>
          </p:cNvPr>
          <p:cNvCxnSpPr>
            <a:cxnSpLocks/>
          </p:cNvCxnSpPr>
          <p:nvPr/>
        </p:nvCxnSpPr>
        <p:spPr>
          <a:xfrm>
            <a:off x="9569003" y="5896378"/>
            <a:ext cx="899861" cy="0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9367720" y="309689"/>
            <a:ext cx="1302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Reduce</a:t>
            </a:r>
            <a:endParaRPr lang="en-US" sz="2800" b="1" dirty="0"/>
          </a:p>
        </p:txBody>
      </p:sp>
      <p:sp>
        <p:nvSpPr>
          <p:cNvPr id="147" name="TextBox 146"/>
          <p:cNvSpPr txBox="1"/>
          <p:nvPr/>
        </p:nvSpPr>
        <p:spPr>
          <a:xfrm>
            <a:off x="5736503" y="885705"/>
            <a:ext cx="1302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822C"/>
                </a:solidFill>
              </a:rPr>
              <a:t>Shift</a:t>
            </a:r>
          </a:p>
        </p:txBody>
      </p:sp>
    </p:spTree>
    <p:extLst>
      <p:ext uri="{BB962C8B-B14F-4D97-AF65-F5344CB8AC3E}">
        <p14:creationId xmlns:p14="http://schemas.microsoft.com/office/powerpoint/2010/main" val="962510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6823</TotalTime>
  <Words>864</Words>
  <Application>Microsoft Office PowerPoint</Application>
  <PresentationFormat>Widescreen</PresentationFormat>
  <Paragraphs>176</Paragraphs>
  <Slides>48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 CS639:  Data Management for  Data Science</vt:lpstr>
      <vt:lpstr>Today’s Lecture</vt:lpstr>
      <vt:lpstr>PowerPoint Presentation</vt:lpstr>
      <vt:lpstr>PowerPoint Presentation</vt:lpstr>
      <vt:lpstr>PowerPoint Presentation</vt:lpstr>
      <vt:lpstr>The Map Reduce Abstraction for Distributed Algorithms</vt:lpstr>
      <vt:lpstr>The Map Reduce Abstraction for Distributed Algorithms</vt:lpstr>
      <vt:lpstr>The Map Reduce Abstraction for Distributed Algorithms</vt:lpstr>
      <vt:lpstr>PowerPoint Presentation</vt:lpstr>
      <vt:lpstr>The Map Reduce Abstraction for Distributed Algorithms</vt:lpstr>
      <vt:lpstr>MapReduce’s Data Model</vt:lpstr>
      <vt:lpstr>User input </vt:lpstr>
      <vt:lpstr>MAP Phase</vt:lpstr>
      <vt:lpstr>REDUCE Phase</vt:lpstr>
      <vt:lpstr>MapReduce Programming Model</vt:lpstr>
      <vt:lpstr>MapReduce: what happens in between?</vt:lpstr>
      <vt:lpstr>MapReduce: the complete picture</vt:lpstr>
      <vt:lpstr>Step 1: Split input files into chunks (shards)</vt:lpstr>
      <vt:lpstr>Step 2: Fork processes</vt:lpstr>
      <vt:lpstr>Step 3: Run Map Tasks</vt:lpstr>
      <vt:lpstr>Step 4: Create intermediate files</vt:lpstr>
      <vt:lpstr>Step 4a: Partitioning</vt:lpstr>
      <vt:lpstr>Step 5: Reduce Task - sorting</vt:lpstr>
      <vt:lpstr>Step 6: Reduce Task - reduce</vt:lpstr>
      <vt:lpstr>Step 7: Return to user</vt:lpstr>
      <vt:lpstr>MapReduce: the complete picture</vt:lpstr>
      <vt:lpstr>2. Spark</vt:lpstr>
      <vt:lpstr>Intro to Spark</vt:lpstr>
      <vt:lpstr>RDDs in Spark</vt:lpstr>
      <vt:lpstr>MapReduce vs Spark</vt:lpstr>
      <vt:lpstr>RDDs</vt:lpstr>
      <vt:lpstr>RDDs</vt:lpstr>
      <vt:lpstr>DAG</vt:lpstr>
      <vt:lpstr>Example: Word Count</vt:lpstr>
      <vt:lpstr>Spark Architecture</vt:lpstr>
      <vt:lpstr>Spark Components</vt:lpstr>
      <vt:lpstr>Typical NoSQL architecture</vt:lpstr>
      <vt:lpstr>CAP theorem for NoSQL</vt:lpstr>
      <vt:lpstr>CAP theorem for NoSQL</vt:lpstr>
      <vt:lpstr>PowerPoint Presentation</vt:lpstr>
      <vt:lpstr>Sharding of data</vt:lpstr>
      <vt:lpstr>Replica Sets</vt:lpstr>
      <vt:lpstr>How does NoSQL vary from RDBMS?</vt:lpstr>
      <vt:lpstr>Benefits of NoSQL</vt:lpstr>
      <vt:lpstr>Benefits of NoSQL</vt:lpstr>
      <vt:lpstr>Drawbacks of NoSQL</vt:lpstr>
      <vt:lpstr>Drawbacks of NoSQL</vt:lpstr>
      <vt:lpstr>ACID or BASE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145 Style Guide</dc:title>
  <dc:creator>Alex Ratner</dc:creator>
  <cp:lastModifiedBy>Theodoros Rekatsinas</cp:lastModifiedBy>
  <cp:revision>836</cp:revision>
  <cp:lastPrinted>2019-03-05T16:50:31Z</cp:lastPrinted>
  <dcterms:created xsi:type="dcterms:W3CDTF">2015-09-11T05:09:33Z</dcterms:created>
  <dcterms:modified xsi:type="dcterms:W3CDTF">2019-03-06T21:00:29Z</dcterms:modified>
</cp:coreProperties>
</file>